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Montserrat Classic Bold" charset="1" panose="00000800000000000000"/>
      <p:regular r:id="rId29"/>
    </p:embeddedFont>
    <p:embeddedFont>
      <p:font typeface="Montserrat Semi-Bold" charset="1" panose="00000700000000000000"/>
      <p:regular r:id="rId30"/>
    </p:embeddedFont>
    <p:embeddedFont>
      <p:font typeface="Montserrat" charset="1" panose="00000500000000000000"/>
      <p:regular r:id="rId31"/>
    </p:embeddedFont>
    <p:embeddedFont>
      <p:font typeface="Arimo Bold" charset="1" panose="020B0704020202020204"/>
      <p:regular r:id="rId32"/>
    </p:embeddedFont>
    <p:embeddedFont>
      <p:font typeface="Montserrat Bold" charset="1" panose="00000800000000000000"/>
      <p:regular r:id="rId33"/>
    </p:embeddedFont>
    <p:embeddedFont>
      <p:font typeface="Arimo" charset="1" panose="020B0604020202020204"/>
      <p:regular r:id="rId34"/>
    </p:embeddedFont>
    <p:embeddedFont>
      <p:font typeface="Montserrat Classic" charset="1" panose="000005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5.png" Type="http://schemas.openxmlformats.org/officeDocument/2006/relationships/image"/><Relationship Id="rId5" Target="../media/image4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5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Relationship Id="rId3" Target="../media/image5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40.jpeg" Type="http://schemas.openxmlformats.org/officeDocument/2006/relationships/image"/><Relationship Id="rId5" Target="../media/VAGUaH76Cj8.mp4" Type="http://schemas.openxmlformats.org/officeDocument/2006/relationships/video"/><Relationship Id="rId6" Target="../media/VAGUaH76Cj8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44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linkedin.com/in/abdelrhman-tarek/" TargetMode="External" Type="http://schemas.openxmlformats.org/officeDocument/2006/relationships/hyperlink"/><Relationship Id="rId11" Target="http://www.linkedin.com/in/mohamed-elganainy-397119217" TargetMode="External" Type="http://schemas.openxmlformats.org/officeDocument/2006/relationships/hyperlink"/><Relationship Id="rId12" Target="../media/image12.png" Type="http://schemas.openxmlformats.org/officeDocument/2006/relationships/image"/><Relationship Id="rId13" Target="../media/image13.svg" Type="http://schemas.openxmlformats.org/officeDocument/2006/relationships/image"/><Relationship Id="rId14" Target="mailto:Abdalrahmantarek29@gmail.com" TargetMode="External" Type="http://schemas.openxmlformats.org/officeDocument/2006/relationships/hyperlink"/><Relationship Id="rId15" Target="mailto:Hanyhossam93@gmail.com" TargetMode="External" Type="http://schemas.openxmlformats.org/officeDocument/2006/relationships/hyperlink"/><Relationship Id="rId16" Target="mailto:m7mdelganainy2001@gmail.com" TargetMode="External" Type="http://schemas.openxmlformats.org/officeDocument/2006/relationships/hyperlink"/><Relationship Id="rId17" Target="mailto:ahmedyousef17200@gmail.com" TargetMode="External" Type="http://schemas.openxmlformats.org/officeDocument/2006/relationships/hyperlink"/><Relationship Id="rId18" Target="../media/image4.png" Type="http://schemas.openxmlformats.org/officeDocument/2006/relationships/image"/><Relationship Id="rId19" Target="../media/image5.png" Type="http://schemas.openxmlformats.org/officeDocument/2006/relationships/image"/><Relationship Id="rId2" Target="../media/image6.png" Type="http://schemas.openxmlformats.org/officeDocument/2006/relationships/image"/><Relationship Id="rId3" Target="../media/image7.jpeg" Type="http://schemas.openxmlformats.org/officeDocument/2006/relationships/image"/><Relationship Id="rId4" Target="../media/image8.png" Type="http://schemas.openxmlformats.org/officeDocument/2006/relationships/image"/><Relationship Id="rId5" Target="../media/image9.jpe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http://www.linkedin.com/in/ahmed-abdelaziz-4698501a3" TargetMode="External" Type="http://schemas.openxmlformats.org/officeDocument/2006/relationships/hyperlink"/><Relationship Id="rId9" Target="https://www.linkedin.com/in/hossam-elganainy-152794246/" TargetMode="External" Type="http://schemas.openxmlformats.org/officeDocument/2006/relationships/hyperlink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46.png" Type="http://schemas.openxmlformats.org/officeDocument/2006/relationships/image"/><Relationship Id="rId5" Target="../media/image47.png" Type="http://schemas.openxmlformats.org/officeDocument/2006/relationships/image"/><Relationship Id="rId6" Target="../media/image4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.png" Type="http://schemas.openxmlformats.org/officeDocument/2006/relationships/image"/><Relationship Id="rId5" Target="../media/image4.pn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4.png" Type="http://schemas.openxmlformats.org/officeDocument/2006/relationships/image"/><Relationship Id="rId7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5.png" Type="http://schemas.openxmlformats.org/officeDocument/2006/relationships/image"/><Relationship Id="rId6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5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5.png" Type="http://schemas.openxmlformats.org/officeDocument/2006/relationships/image"/><Relationship Id="rId5" Target="../media/image4.png" Type="http://schemas.openxmlformats.org/officeDocument/2006/relationships/image"/><Relationship Id="rId6" Target="../media/image25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5.png" Type="http://schemas.openxmlformats.org/officeDocument/2006/relationships/image"/><Relationship Id="rId5" Target="../media/image4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5.png" Type="http://schemas.openxmlformats.org/officeDocument/2006/relationships/image"/><Relationship Id="rId5" Target="../media/image4.png" Type="http://schemas.openxmlformats.org/officeDocument/2006/relationships/image"/><Relationship Id="rId6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37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2695682" y="0"/>
            <a:ext cx="15592318" cy="10407872"/>
          </a:xfrm>
          <a:custGeom>
            <a:avLst/>
            <a:gdLst/>
            <a:ahLst/>
            <a:cxnLst/>
            <a:rect r="r" b="b" t="t" l="l"/>
            <a:pathLst>
              <a:path h="10407872" w="15592318">
                <a:moveTo>
                  <a:pt x="15592318" y="0"/>
                </a:moveTo>
                <a:lnTo>
                  <a:pt x="0" y="0"/>
                </a:lnTo>
                <a:lnTo>
                  <a:pt x="0" y="10407872"/>
                </a:lnTo>
                <a:lnTo>
                  <a:pt x="15592318" y="10407872"/>
                </a:lnTo>
                <a:lnTo>
                  <a:pt x="15592318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433856" y="-940171"/>
            <a:ext cx="8746495" cy="12167343"/>
            <a:chOff x="0" y="0"/>
            <a:chExt cx="2303604" cy="32045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03604" cy="3204568"/>
            </a:xfrm>
            <a:custGeom>
              <a:avLst/>
              <a:gdLst/>
              <a:ahLst/>
              <a:cxnLst/>
              <a:rect r="r" b="b" t="t" l="l"/>
              <a:pathLst>
                <a:path h="3204568" w="2303604">
                  <a:moveTo>
                    <a:pt x="0" y="0"/>
                  </a:moveTo>
                  <a:lnTo>
                    <a:pt x="2303604" y="0"/>
                  </a:lnTo>
                  <a:lnTo>
                    <a:pt x="2303604" y="3204568"/>
                  </a:lnTo>
                  <a:lnTo>
                    <a:pt x="0" y="320456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303604" cy="32521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5400000">
            <a:off x="4293567" y="3600450"/>
            <a:ext cx="10287000" cy="3086100"/>
          </a:xfrm>
          <a:custGeom>
            <a:avLst/>
            <a:gdLst/>
            <a:ahLst/>
            <a:cxnLst/>
            <a:rect r="r" b="b" t="t" l="l"/>
            <a:pathLst>
              <a:path h="3086100" w="10287000">
                <a:moveTo>
                  <a:pt x="0" y="0"/>
                </a:moveTo>
                <a:lnTo>
                  <a:pt x="10287000" y="0"/>
                </a:lnTo>
                <a:lnTo>
                  <a:pt x="10287000" y="3086100"/>
                </a:lnTo>
                <a:lnTo>
                  <a:pt x="0" y="30861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85776" y="550381"/>
            <a:ext cx="1926864" cy="956639"/>
          </a:xfrm>
          <a:custGeom>
            <a:avLst/>
            <a:gdLst/>
            <a:ahLst/>
            <a:cxnLst/>
            <a:rect r="r" b="b" t="t" l="l"/>
            <a:pathLst>
              <a:path h="956639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976" y="0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313794" y="3180393"/>
            <a:ext cx="6930950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52"/>
              </a:lnSpc>
            </a:pPr>
            <a:r>
              <a:rPr lang="en-US" sz="5793" spc="208" b="true">
                <a:solidFill>
                  <a:srgbClr val="006BB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DEPI Graduation project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3794" y="5075230"/>
            <a:ext cx="8807132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352"/>
              </a:lnSpc>
            </a:pPr>
            <a:r>
              <a:rPr lang="en-US" sz="9460" spc="66" b="true">
                <a:solidFill>
                  <a:srgbClr val="08377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TEXT2IMAGE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8347125" y="-2336943"/>
            <a:ext cx="17527781" cy="8795759"/>
          </a:xfrm>
          <a:custGeom>
            <a:avLst/>
            <a:gdLst/>
            <a:ahLst/>
            <a:cxnLst/>
            <a:rect r="r" b="b" t="t" l="l"/>
            <a:pathLst>
              <a:path h="8795759" w="17527781">
                <a:moveTo>
                  <a:pt x="0" y="0"/>
                </a:moveTo>
                <a:lnTo>
                  <a:pt x="17527781" y="0"/>
                </a:lnTo>
                <a:lnTo>
                  <a:pt x="17527781" y="8795759"/>
                </a:lnTo>
                <a:lnTo>
                  <a:pt x="0" y="879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3" id="3"/>
          <p:cNvSpPr/>
          <p:nvPr/>
        </p:nvSpPr>
        <p:spPr>
          <a:xfrm>
            <a:off x="4101238" y="7522781"/>
            <a:ext cx="1432260" cy="11364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303216" y="0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51946" y="473314"/>
            <a:ext cx="1926864" cy="956639"/>
          </a:xfrm>
          <a:custGeom>
            <a:avLst/>
            <a:gdLst/>
            <a:ahLst/>
            <a:cxnLst/>
            <a:rect r="r" b="b" t="t" l="l"/>
            <a:pathLst>
              <a:path h="956639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5173" y="4299769"/>
            <a:ext cx="17536565" cy="692975"/>
          </a:xfrm>
          <a:custGeom>
            <a:avLst/>
            <a:gdLst/>
            <a:ahLst/>
            <a:cxnLst/>
            <a:rect r="r" b="b" t="t" l="l"/>
            <a:pathLst>
              <a:path h="692975" w="17536565">
                <a:moveTo>
                  <a:pt x="0" y="0"/>
                </a:moveTo>
                <a:lnTo>
                  <a:pt x="17536565" y="0"/>
                </a:lnTo>
                <a:lnTo>
                  <a:pt x="17536565" y="692976"/>
                </a:lnTo>
                <a:lnTo>
                  <a:pt x="0" y="6929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14357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53933" y="542639"/>
            <a:ext cx="2879044" cy="81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448"/>
              </a:lnSpc>
              <a:spcBef>
                <a:spcPct val="0"/>
              </a:spcBef>
            </a:pPr>
            <a:r>
              <a:rPr lang="en-US" b="true" sz="5373" spc="193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Dataset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31858" y="7164933"/>
            <a:ext cx="15323195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A2E3A"/>
                </a:solidFill>
                <a:latin typeface="Arimo Bold"/>
                <a:ea typeface="Arimo Bold"/>
                <a:cs typeface="Arimo Bold"/>
                <a:sym typeface="Arimo Bold"/>
              </a:rPr>
              <a:t>“This lady is Attractive, Brown Hair, Heavy Makeup, Mouth Slightly Open, No Beard, Smiling, Straight Hair, Wearing Earrings, Young.”</a:t>
            </a:r>
          </a:p>
        </p:txBody>
      </p:sp>
      <p:sp>
        <p:nvSpPr>
          <p:cNvPr name="AutoShape 9" id="9"/>
          <p:cNvSpPr/>
          <p:nvPr/>
        </p:nvSpPr>
        <p:spPr>
          <a:xfrm>
            <a:off x="5897880" y="5143500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9293455" y="4992745"/>
            <a:ext cx="0" cy="221981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028700" y="7652001"/>
            <a:ext cx="3988366" cy="473147"/>
          </a:xfrm>
          <a:custGeom>
            <a:avLst/>
            <a:gdLst/>
            <a:ahLst/>
            <a:cxnLst/>
            <a:rect r="r" b="b" t="t" l="l"/>
            <a:pathLst>
              <a:path h="473147" w="3988366">
                <a:moveTo>
                  <a:pt x="0" y="0"/>
                </a:moveTo>
                <a:lnTo>
                  <a:pt x="3988366" y="0"/>
                </a:lnTo>
                <a:lnTo>
                  <a:pt x="3988366" y="473147"/>
                </a:lnTo>
                <a:lnTo>
                  <a:pt x="0" y="473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l="0" t="0" r="0" b="-14234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4118226"/>
            <a:ext cx="4075499" cy="3649623"/>
            <a:chOff x="0" y="0"/>
            <a:chExt cx="1320076" cy="11821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20076" cy="1182133"/>
            </a:xfrm>
            <a:custGeom>
              <a:avLst/>
              <a:gdLst/>
              <a:ahLst/>
              <a:cxnLst/>
              <a:rect r="r" b="b" t="t" l="l"/>
              <a:pathLst>
                <a:path h="1182133" w="1320076">
                  <a:moveTo>
                    <a:pt x="68386" y="0"/>
                  </a:moveTo>
                  <a:lnTo>
                    <a:pt x="1251690" y="0"/>
                  </a:lnTo>
                  <a:cubicBezTo>
                    <a:pt x="1289459" y="0"/>
                    <a:pt x="1320076" y="30618"/>
                    <a:pt x="1320076" y="68386"/>
                  </a:cubicBezTo>
                  <a:lnTo>
                    <a:pt x="1320076" y="1113746"/>
                  </a:lnTo>
                  <a:cubicBezTo>
                    <a:pt x="1320076" y="1151515"/>
                    <a:pt x="1289459" y="1182133"/>
                    <a:pt x="1251690" y="1182133"/>
                  </a:cubicBezTo>
                  <a:lnTo>
                    <a:pt x="68386" y="1182133"/>
                  </a:lnTo>
                  <a:cubicBezTo>
                    <a:pt x="30618" y="1182133"/>
                    <a:pt x="0" y="1151515"/>
                    <a:pt x="0" y="1113746"/>
                  </a:cubicBezTo>
                  <a:lnTo>
                    <a:pt x="0" y="68386"/>
                  </a:lnTo>
                  <a:cubicBezTo>
                    <a:pt x="0" y="30618"/>
                    <a:pt x="30618" y="0"/>
                    <a:pt x="683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rnd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20076" cy="1229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393815" y="3478167"/>
            <a:ext cx="1345270" cy="1328393"/>
            <a:chOff x="0" y="0"/>
            <a:chExt cx="435740" cy="43027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5740" cy="430274"/>
            </a:xfrm>
            <a:custGeom>
              <a:avLst/>
              <a:gdLst/>
              <a:ahLst/>
              <a:cxnLst/>
              <a:rect r="r" b="b" t="t" l="l"/>
              <a:pathLst>
                <a:path h="430274" w="435740">
                  <a:moveTo>
                    <a:pt x="0" y="0"/>
                  </a:moveTo>
                  <a:lnTo>
                    <a:pt x="435740" y="0"/>
                  </a:lnTo>
                  <a:lnTo>
                    <a:pt x="435740" y="430274"/>
                  </a:lnTo>
                  <a:lnTo>
                    <a:pt x="0" y="4302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9525"/>
              <a:ext cx="435740" cy="43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358"/>
                </a:lnSpc>
                <a:spcBef>
                  <a:spcPct val="0"/>
                </a:spcBef>
              </a:pPr>
              <a:r>
                <a:rPr lang="en-US" b="true" sz="6131" spc="220" strike="noStrike" u="none">
                  <a:solidFill>
                    <a:srgbClr val="0063A1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-10800000">
            <a:off x="5673753" y="7652001"/>
            <a:ext cx="3988366" cy="473147"/>
          </a:xfrm>
          <a:custGeom>
            <a:avLst/>
            <a:gdLst/>
            <a:ahLst/>
            <a:cxnLst/>
            <a:rect r="r" b="b" t="t" l="l"/>
            <a:pathLst>
              <a:path h="473147" w="3988366">
                <a:moveTo>
                  <a:pt x="0" y="0"/>
                </a:moveTo>
                <a:lnTo>
                  <a:pt x="3988366" y="0"/>
                </a:lnTo>
                <a:lnTo>
                  <a:pt x="3988366" y="473147"/>
                </a:lnTo>
                <a:lnTo>
                  <a:pt x="0" y="473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l="0" t="0" r="0" b="-142346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115578" y="0"/>
            <a:ext cx="6247116" cy="624711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2600" r="0" b="-1260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5673753" y="4118226"/>
            <a:ext cx="4075499" cy="3649623"/>
            <a:chOff x="0" y="0"/>
            <a:chExt cx="1320076" cy="118213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320076" cy="1182133"/>
            </a:xfrm>
            <a:custGeom>
              <a:avLst/>
              <a:gdLst/>
              <a:ahLst/>
              <a:cxnLst/>
              <a:rect r="r" b="b" t="t" l="l"/>
              <a:pathLst>
                <a:path h="1182133" w="1320076">
                  <a:moveTo>
                    <a:pt x="68386" y="0"/>
                  </a:moveTo>
                  <a:lnTo>
                    <a:pt x="1251690" y="0"/>
                  </a:lnTo>
                  <a:cubicBezTo>
                    <a:pt x="1289459" y="0"/>
                    <a:pt x="1320076" y="30618"/>
                    <a:pt x="1320076" y="68386"/>
                  </a:cubicBezTo>
                  <a:lnTo>
                    <a:pt x="1320076" y="1113746"/>
                  </a:lnTo>
                  <a:cubicBezTo>
                    <a:pt x="1320076" y="1151515"/>
                    <a:pt x="1289459" y="1182133"/>
                    <a:pt x="1251690" y="1182133"/>
                  </a:cubicBezTo>
                  <a:lnTo>
                    <a:pt x="68386" y="1182133"/>
                  </a:lnTo>
                  <a:cubicBezTo>
                    <a:pt x="30618" y="1182133"/>
                    <a:pt x="0" y="1151515"/>
                    <a:pt x="0" y="1113746"/>
                  </a:cubicBezTo>
                  <a:lnTo>
                    <a:pt x="0" y="68386"/>
                  </a:lnTo>
                  <a:cubicBezTo>
                    <a:pt x="0" y="30618"/>
                    <a:pt x="30618" y="0"/>
                    <a:pt x="683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61925" cap="rnd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320076" cy="1229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7038868" y="3478167"/>
            <a:ext cx="1345270" cy="1328393"/>
            <a:chOff x="0" y="0"/>
            <a:chExt cx="435740" cy="43027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35740" cy="430274"/>
            </a:xfrm>
            <a:custGeom>
              <a:avLst/>
              <a:gdLst/>
              <a:ahLst/>
              <a:cxnLst/>
              <a:rect r="r" b="b" t="t" l="l"/>
              <a:pathLst>
                <a:path h="430274" w="435740">
                  <a:moveTo>
                    <a:pt x="0" y="0"/>
                  </a:moveTo>
                  <a:lnTo>
                    <a:pt x="435740" y="0"/>
                  </a:lnTo>
                  <a:lnTo>
                    <a:pt x="435740" y="430274"/>
                  </a:lnTo>
                  <a:lnTo>
                    <a:pt x="0" y="4302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435740" cy="43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358"/>
                </a:lnSpc>
                <a:spcBef>
                  <a:spcPct val="0"/>
                </a:spcBef>
              </a:pPr>
              <a:r>
                <a:rPr lang="en-US" b="true" sz="6131" spc="220">
                  <a:solidFill>
                    <a:srgbClr val="0063A1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10800000">
            <a:off x="10405939" y="7652001"/>
            <a:ext cx="3988366" cy="473147"/>
          </a:xfrm>
          <a:custGeom>
            <a:avLst/>
            <a:gdLst/>
            <a:ahLst/>
            <a:cxnLst/>
            <a:rect r="r" b="b" t="t" l="l"/>
            <a:pathLst>
              <a:path h="473147" w="3988366">
                <a:moveTo>
                  <a:pt x="0" y="0"/>
                </a:moveTo>
                <a:lnTo>
                  <a:pt x="3988366" y="0"/>
                </a:lnTo>
                <a:lnTo>
                  <a:pt x="3988366" y="473147"/>
                </a:lnTo>
                <a:lnTo>
                  <a:pt x="0" y="473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000"/>
            </a:blip>
            <a:stretch>
              <a:fillRect l="0" t="0" r="0" b="-142346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405939" y="4118226"/>
            <a:ext cx="4075499" cy="3649623"/>
            <a:chOff x="0" y="0"/>
            <a:chExt cx="1320076" cy="11821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20076" cy="1182133"/>
            </a:xfrm>
            <a:custGeom>
              <a:avLst/>
              <a:gdLst/>
              <a:ahLst/>
              <a:cxnLst/>
              <a:rect r="r" b="b" t="t" l="l"/>
              <a:pathLst>
                <a:path h="1182133" w="1320076">
                  <a:moveTo>
                    <a:pt x="68386" y="0"/>
                  </a:moveTo>
                  <a:lnTo>
                    <a:pt x="1251690" y="0"/>
                  </a:lnTo>
                  <a:cubicBezTo>
                    <a:pt x="1289459" y="0"/>
                    <a:pt x="1320076" y="30618"/>
                    <a:pt x="1320076" y="68386"/>
                  </a:cubicBezTo>
                  <a:lnTo>
                    <a:pt x="1320076" y="1113746"/>
                  </a:lnTo>
                  <a:cubicBezTo>
                    <a:pt x="1320076" y="1151515"/>
                    <a:pt x="1289459" y="1182133"/>
                    <a:pt x="1251690" y="1182133"/>
                  </a:cubicBezTo>
                  <a:lnTo>
                    <a:pt x="68386" y="1182133"/>
                  </a:lnTo>
                  <a:cubicBezTo>
                    <a:pt x="30618" y="1182133"/>
                    <a:pt x="0" y="1151515"/>
                    <a:pt x="0" y="1113746"/>
                  </a:cubicBezTo>
                  <a:lnTo>
                    <a:pt x="0" y="68386"/>
                  </a:lnTo>
                  <a:cubicBezTo>
                    <a:pt x="0" y="30618"/>
                    <a:pt x="30618" y="0"/>
                    <a:pt x="68386" y="0"/>
                  </a:cubicBezTo>
                  <a:close/>
                </a:path>
              </a:pathLst>
            </a:custGeom>
            <a:solidFill>
              <a:srgbClr val="FFFFFF"/>
            </a:solidFill>
            <a:ln w="161925" cap="rnd">
              <a:gradFill>
                <a:gsLst>
                  <a:gs pos="0">
                    <a:srgbClr val="08377C">
                      <a:alpha val="100000"/>
                    </a:srgbClr>
                  </a:gs>
                  <a:gs pos="50000">
                    <a:srgbClr val="006BB6">
                      <a:alpha val="100000"/>
                    </a:srgbClr>
                  </a:gs>
                  <a:gs pos="100000">
                    <a:srgbClr val="C9E9FF">
                      <a:alpha val="100000"/>
                    </a:srgbClr>
                  </a:gs>
                </a:gsLst>
                <a:lin ang="2700000"/>
              </a:gra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320076" cy="12297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771054" y="3478167"/>
            <a:ext cx="1345270" cy="1328393"/>
            <a:chOff x="0" y="0"/>
            <a:chExt cx="435740" cy="43027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35740" cy="430274"/>
            </a:xfrm>
            <a:custGeom>
              <a:avLst/>
              <a:gdLst/>
              <a:ahLst/>
              <a:cxnLst/>
              <a:rect r="r" b="b" t="t" l="l"/>
              <a:pathLst>
                <a:path h="430274" w="435740">
                  <a:moveTo>
                    <a:pt x="0" y="0"/>
                  </a:moveTo>
                  <a:lnTo>
                    <a:pt x="435740" y="0"/>
                  </a:lnTo>
                  <a:lnTo>
                    <a:pt x="435740" y="430274"/>
                  </a:lnTo>
                  <a:lnTo>
                    <a:pt x="0" y="43027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9525"/>
              <a:ext cx="435740" cy="439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7358"/>
                </a:lnSpc>
                <a:spcBef>
                  <a:spcPct val="0"/>
                </a:spcBef>
              </a:pPr>
              <a:r>
                <a:rPr lang="en-US" b="true" sz="6131" spc="220">
                  <a:solidFill>
                    <a:srgbClr val="0063A1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03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-2001494" y="8323039"/>
            <a:ext cx="4723978" cy="4723978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8377C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408560" y="8871939"/>
            <a:ext cx="772722" cy="772722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1424180" y="5559394"/>
            <a:ext cx="3284538" cy="1992594"/>
          </a:xfrm>
          <a:custGeom>
            <a:avLst/>
            <a:gdLst/>
            <a:ahLst/>
            <a:cxnLst/>
            <a:rect r="r" b="b" t="t" l="l"/>
            <a:pathLst>
              <a:path h="1992594" w="3284538">
                <a:moveTo>
                  <a:pt x="0" y="0"/>
                </a:moveTo>
                <a:lnTo>
                  <a:pt x="3284539" y="0"/>
                </a:lnTo>
                <a:lnTo>
                  <a:pt x="3284539" y="1992594"/>
                </a:lnTo>
                <a:lnTo>
                  <a:pt x="0" y="19925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7235" r="0" b="-43715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6729270" y="5459381"/>
            <a:ext cx="2051599" cy="2051599"/>
          </a:xfrm>
          <a:custGeom>
            <a:avLst/>
            <a:gdLst/>
            <a:ahLst/>
            <a:cxnLst/>
            <a:rect r="r" b="b" t="t" l="l"/>
            <a:pathLst>
              <a:path h="2051599" w="2051599">
                <a:moveTo>
                  <a:pt x="0" y="0"/>
                </a:moveTo>
                <a:lnTo>
                  <a:pt x="2051599" y="0"/>
                </a:lnTo>
                <a:lnTo>
                  <a:pt x="2051599" y="2051600"/>
                </a:lnTo>
                <a:lnTo>
                  <a:pt x="0" y="2051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1378027" y="5459381"/>
            <a:ext cx="2161920" cy="1972278"/>
          </a:xfrm>
          <a:custGeom>
            <a:avLst/>
            <a:gdLst/>
            <a:ahLst/>
            <a:cxnLst/>
            <a:rect r="r" b="b" t="t" l="l"/>
            <a:pathLst>
              <a:path h="1972278" w="2161920">
                <a:moveTo>
                  <a:pt x="0" y="0"/>
                </a:moveTo>
                <a:lnTo>
                  <a:pt x="2161921" y="0"/>
                </a:lnTo>
                <a:lnTo>
                  <a:pt x="2161921" y="1972278"/>
                </a:lnTo>
                <a:lnTo>
                  <a:pt x="0" y="19722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28700" y="1019175"/>
            <a:ext cx="7539584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 strike="noStrike" u="none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Our Approaches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17567" y="4779994"/>
            <a:ext cx="3210631" cy="679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1"/>
              </a:lnSpc>
              <a:spcBef>
                <a:spcPct val="0"/>
              </a:spcBef>
            </a:pPr>
            <a:r>
              <a:rPr lang="en-US" sz="1965" spc="4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Generative Adversarial Networks (GANs)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062621" y="4804953"/>
            <a:ext cx="3210631" cy="338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1"/>
              </a:lnSpc>
              <a:spcBef>
                <a:spcPct val="0"/>
              </a:spcBef>
            </a:pPr>
            <a:r>
              <a:rPr lang="en-US" sz="1965" spc="4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 </a:t>
            </a:r>
            <a:r>
              <a:rPr lang="en-US" sz="1965" spc="4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Diffusion Models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838374" y="4804953"/>
            <a:ext cx="3210631" cy="338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1"/>
              </a:lnSpc>
              <a:spcBef>
                <a:spcPct val="0"/>
              </a:spcBef>
            </a:pPr>
            <a:r>
              <a:rPr lang="en-US" sz="1965" spc="43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Diffusion-VAE hybrid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28700" y="2079044"/>
            <a:ext cx="10906763" cy="107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91"/>
              </a:lnSpc>
              <a:spcBef>
                <a:spcPct val="0"/>
              </a:spcBef>
            </a:pPr>
            <a:r>
              <a:rPr lang="en-US" sz="2065" spc="45">
                <a:solidFill>
                  <a:srgbClr val="2A2E3A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Our approach focuses on three state-of-the-art methods. Each model brings unique advantages and challenges, pushing the boundaries of AI’s ability to generate creative and diverse content.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-88624" y="-364569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5498655" y="8393620"/>
            <a:ext cx="1926864" cy="956638"/>
          </a:xfrm>
          <a:custGeom>
            <a:avLst/>
            <a:gdLst/>
            <a:ahLst/>
            <a:cxnLst/>
            <a:rect r="r" b="b" t="t" l="l"/>
            <a:pathLst>
              <a:path h="956638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01494" y="8323039"/>
            <a:ext cx="4723978" cy="47239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8377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59418" y="-811125"/>
            <a:ext cx="1839825" cy="18398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0" y="3047947"/>
            <a:ext cx="18288000" cy="4709160"/>
          </a:xfrm>
          <a:custGeom>
            <a:avLst/>
            <a:gdLst/>
            <a:ahLst/>
            <a:cxnLst/>
            <a:rect r="r" b="b" t="t" l="l"/>
            <a:pathLst>
              <a:path h="4709160" w="18288000">
                <a:moveTo>
                  <a:pt x="0" y="0"/>
                </a:moveTo>
                <a:lnTo>
                  <a:pt x="18288000" y="0"/>
                </a:lnTo>
                <a:lnTo>
                  <a:pt x="18288000" y="4709160"/>
                </a:lnTo>
                <a:lnTo>
                  <a:pt x="0" y="4709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43781" y="1019175"/>
            <a:ext cx="5243439" cy="93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1/DC-GANS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280408" y="-11278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51946" y="473314"/>
            <a:ext cx="1926864" cy="956639"/>
          </a:xfrm>
          <a:custGeom>
            <a:avLst/>
            <a:gdLst/>
            <a:ahLst/>
            <a:cxnLst/>
            <a:rect r="r" b="b" t="t" l="l"/>
            <a:pathLst>
              <a:path h="956639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9418" y="-811125"/>
            <a:ext cx="1839825" cy="18398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0408" y="-11278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51946" y="473314"/>
            <a:ext cx="1926864" cy="956639"/>
          </a:xfrm>
          <a:custGeom>
            <a:avLst/>
            <a:gdLst/>
            <a:ahLst/>
            <a:cxnLst/>
            <a:rect r="r" b="b" t="t" l="l"/>
            <a:pathLst>
              <a:path h="956639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572008"/>
            <a:ext cx="9611469" cy="4761297"/>
          </a:xfrm>
          <a:custGeom>
            <a:avLst/>
            <a:gdLst/>
            <a:ahLst/>
            <a:cxnLst/>
            <a:rect r="r" b="b" t="t" l="l"/>
            <a:pathLst>
              <a:path h="4761297" w="9611469">
                <a:moveTo>
                  <a:pt x="0" y="0"/>
                </a:moveTo>
                <a:lnTo>
                  <a:pt x="9611469" y="0"/>
                </a:lnTo>
                <a:lnTo>
                  <a:pt x="9611469" y="4761297"/>
                </a:lnTo>
                <a:lnTo>
                  <a:pt x="0" y="4761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4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059443" y="4614899"/>
            <a:ext cx="9067449" cy="4326820"/>
          </a:xfrm>
          <a:custGeom>
            <a:avLst/>
            <a:gdLst/>
            <a:ahLst/>
            <a:cxnLst/>
            <a:rect r="r" b="b" t="t" l="l"/>
            <a:pathLst>
              <a:path h="4326820" w="9067449">
                <a:moveTo>
                  <a:pt x="0" y="0"/>
                </a:moveTo>
                <a:lnTo>
                  <a:pt x="9067450" y="0"/>
                </a:lnTo>
                <a:lnTo>
                  <a:pt x="9067450" y="4326820"/>
                </a:lnTo>
                <a:lnTo>
                  <a:pt x="0" y="4326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499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852628" y="1019175"/>
            <a:ext cx="8582745" cy="93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1/DC-GANS (Results)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-2001494" y="8323039"/>
            <a:ext cx="4723978" cy="472397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8377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01494" y="8323039"/>
            <a:ext cx="4723978" cy="47239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8377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59418" y="-811125"/>
            <a:ext cx="1839825" cy="18398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80408" y="-11278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51946" y="473314"/>
            <a:ext cx="1926864" cy="956639"/>
          </a:xfrm>
          <a:custGeom>
            <a:avLst/>
            <a:gdLst/>
            <a:ahLst/>
            <a:cxnLst/>
            <a:rect r="r" b="b" t="t" l="l"/>
            <a:pathLst>
              <a:path h="956639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0495" y="2757635"/>
            <a:ext cx="9267411" cy="5565403"/>
          </a:xfrm>
          <a:custGeom>
            <a:avLst/>
            <a:gdLst/>
            <a:ahLst/>
            <a:cxnLst/>
            <a:rect r="r" b="b" t="t" l="l"/>
            <a:pathLst>
              <a:path h="5565403" w="9267411">
                <a:moveTo>
                  <a:pt x="0" y="0"/>
                </a:moveTo>
                <a:lnTo>
                  <a:pt x="9267411" y="0"/>
                </a:lnTo>
                <a:lnTo>
                  <a:pt x="9267411" y="5565404"/>
                </a:lnTo>
                <a:lnTo>
                  <a:pt x="0" y="5565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4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49530" y="4553125"/>
            <a:ext cx="8729383" cy="4022527"/>
          </a:xfrm>
          <a:custGeom>
            <a:avLst/>
            <a:gdLst/>
            <a:ahLst/>
            <a:cxnLst/>
            <a:rect r="r" b="b" t="t" l="l"/>
            <a:pathLst>
              <a:path h="4022527" w="8729383">
                <a:moveTo>
                  <a:pt x="0" y="0"/>
                </a:moveTo>
                <a:lnTo>
                  <a:pt x="8729382" y="0"/>
                </a:lnTo>
                <a:lnTo>
                  <a:pt x="8729382" y="4022527"/>
                </a:lnTo>
                <a:lnTo>
                  <a:pt x="0" y="4022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253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52628" y="1019175"/>
            <a:ext cx="8582745" cy="93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1/DC-GANS (Results)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01494" y="8323039"/>
            <a:ext cx="4723978" cy="47239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8377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59418" y="-811125"/>
            <a:ext cx="1839825" cy="18398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80408" y="-11278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51946" y="473314"/>
            <a:ext cx="1926864" cy="956639"/>
          </a:xfrm>
          <a:custGeom>
            <a:avLst/>
            <a:gdLst/>
            <a:ahLst/>
            <a:cxnLst/>
            <a:rect r="r" b="b" t="t" l="l"/>
            <a:pathLst>
              <a:path h="956639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97731" y="4006150"/>
            <a:ext cx="15562353" cy="3104510"/>
          </a:xfrm>
          <a:custGeom>
            <a:avLst/>
            <a:gdLst/>
            <a:ahLst/>
            <a:cxnLst/>
            <a:rect r="r" b="b" t="t" l="l"/>
            <a:pathLst>
              <a:path h="3104510" w="15562353">
                <a:moveTo>
                  <a:pt x="0" y="0"/>
                </a:moveTo>
                <a:lnTo>
                  <a:pt x="15562354" y="0"/>
                </a:lnTo>
                <a:lnTo>
                  <a:pt x="15562354" y="3104511"/>
                </a:lnTo>
                <a:lnTo>
                  <a:pt x="0" y="31045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067553" y="1019175"/>
            <a:ext cx="8152893" cy="93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2/ Diffusion Models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26743" y="4742180"/>
            <a:ext cx="990749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</a:t>
            </a:r>
            <a:r>
              <a:rPr lang="en-US" b="true" sz="25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inear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2781" y="5969226"/>
            <a:ext cx="1100733" cy="457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Cosine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9418" y="-811125"/>
            <a:ext cx="1839825" cy="18398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0408" y="-11278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51946" y="473314"/>
            <a:ext cx="1926864" cy="956639"/>
          </a:xfrm>
          <a:custGeom>
            <a:avLst/>
            <a:gdLst/>
            <a:ahLst/>
            <a:cxnLst/>
            <a:rect r="r" b="b" t="t" l="l"/>
            <a:pathLst>
              <a:path h="956639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397731" y="2671390"/>
            <a:ext cx="13390370" cy="7254664"/>
          </a:xfrm>
          <a:custGeom>
            <a:avLst/>
            <a:gdLst/>
            <a:ahLst/>
            <a:cxnLst/>
            <a:rect r="r" b="b" t="t" l="l"/>
            <a:pathLst>
              <a:path h="7254664" w="13390370">
                <a:moveTo>
                  <a:pt x="0" y="0"/>
                </a:moveTo>
                <a:lnTo>
                  <a:pt x="13390370" y="0"/>
                </a:lnTo>
                <a:lnTo>
                  <a:pt x="13390370" y="7254664"/>
                </a:lnTo>
                <a:lnTo>
                  <a:pt x="0" y="7254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133" r="-6373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67553" y="1019175"/>
            <a:ext cx="8152893" cy="93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2/ Diffusion Models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9418" y="-811125"/>
            <a:ext cx="1839825" cy="18398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0408" y="-11278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51946" y="473314"/>
            <a:ext cx="1926864" cy="956639"/>
          </a:xfrm>
          <a:custGeom>
            <a:avLst/>
            <a:gdLst/>
            <a:ahLst/>
            <a:cxnLst/>
            <a:rect r="r" b="b" t="t" l="l"/>
            <a:pathLst>
              <a:path h="956639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594354" y="2492865"/>
            <a:ext cx="13099292" cy="7378715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5067553" y="1019175"/>
            <a:ext cx="8152893" cy="93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2/ Diffusion Models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9418" y="-811125"/>
            <a:ext cx="1839825" cy="18398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0408" y="-11278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51946" y="473314"/>
            <a:ext cx="1926864" cy="956639"/>
          </a:xfrm>
          <a:custGeom>
            <a:avLst/>
            <a:gdLst/>
            <a:ahLst/>
            <a:cxnLst/>
            <a:rect r="r" b="b" t="t" l="l"/>
            <a:pathLst>
              <a:path h="956639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003338" y="5363835"/>
            <a:ext cx="4219588" cy="4257948"/>
          </a:xfrm>
          <a:custGeom>
            <a:avLst/>
            <a:gdLst/>
            <a:ahLst/>
            <a:cxnLst/>
            <a:rect r="r" b="b" t="t" l="l"/>
            <a:pathLst>
              <a:path h="4257948" w="4219588">
                <a:moveTo>
                  <a:pt x="0" y="0"/>
                </a:moveTo>
                <a:lnTo>
                  <a:pt x="4219588" y="0"/>
                </a:lnTo>
                <a:lnTo>
                  <a:pt x="4219588" y="4257948"/>
                </a:lnTo>
                <a:lnTo>
                  <a:pt x="0" y="425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27365" y="5363835"/>
            <a:ext cx="4336315" cy="4257948"/>
          </a:xfrm>
          <a:custGeom>
            <a:avLst/>
            <a:gdLst/>
            <a:ahLst/>
            <a:cxnLst/>
            <a:rect r="r" b="b" t="t" l="l"/>
            <a:pathLst>
              <a:path h="4257948" w="4336315">
                <a:moveTo>
                  <a:pt x="0" y="0"/>
                </a:moveTo>
                <a:lnTo>
                  <a:pt x="4336315" y="0"/>
                </a:lnTo>
                <a:lnTo>
                  <a:pt x="4336315" y="4257948"/>
                </a:lnTo>
                <a:lnTo>
                  <a:pt x="0" y="4257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964762" y="5392738"/>
            <a:ext cx="4296774" cy="4257948"/>
          </a:xfrm>
          <a:custGeom>
            <a:avLst/>
            <a:gdLst/>
            <a:ahLst/>
            <a:cxnLst/>
            <a:rect r="r" b="b" t="t" l="l"/>
            <a:pathLst>
              <a:path h="4257948" w="4296774">
                <a:moveTo>
                  <a:pt x="0" y="0"/>
                </a:moveTo>
                <a:lnTo>
                  <a:pt x="4296774" y="0"/>
                </a:lnTo>
                <a:lnTo>
                  <a:pt x="4296774" y="4257948"/>
                </a:lnTo>
                <a:lnTo>
                  <a:pt x="0" y="42579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13351" y="2059153"/>
            <a:ext cx="11661297" cy="93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2/ Diffusion Models(results)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03338" y="3692211"/>
            <a:ext cx="4185334" cy="1526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4"/>
              </a:lnSpc>
              <a:spcBef>
                <a:spcPct val="0"/>
              </a:spcBef>
            </a:pPr>
            <a:r>
              <a:rPr lang="en-US" sz="2153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There is not any glasses on the face and has no smile, and no bangs. This female is in the thirties.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64762" y="3692211"/>
            <a:ext cx="4185334" cy="1526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4"/>
              </a:lnSpc>
              <a:spcBef>
                <a:spcPct val="0"/>
              </a:spcBef>
            </a:pPr>
            <a:r>
              <a:rPr lang="en-US" sz="2153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This person is smiling with the mouth only a little open and has no bangs, and no eyeglasses. This lady is a teen.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03372" y="3692211"/>
            <a:ext cx="4185334" cy="114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4"/>
              </a:lnSpc>
              <a:spcBef>
                <a:spcPct val="0"/>
              </a:spcBef>
            </a:pPr>
            <a:r>
              <a:rPr lang="en-US" sz="2153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This teen has short fringe, no mustache at all, no smile, and no eyeglasses.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01494" y="8323039"/>
            <a:ext cx="4723978" cy="4723978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8377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559418" y="-811125"/>
            <a:ext cx="1839825" cy="183982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80408" y="-11278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51946" y="473314"/>
            <a:ext cx="1926864" cy="956639"/>
          </a:xfrm>
          <a:custGeom>
            <a:avLst/>
            <a:gdLst/>
            <a:ahLst/>
            <a:cxnLst/>
            <a:rect r="r" b="b" t="t" l="l"/>
            <a:pathLst>
              <a:path h="956639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23308" y="2767864"/>
            <a:ext cx="11062597" cy="5555175"/>
          </a:xfrm>
          <a:custGeom>
            <a:avLst/>
            <a:gdLst/>
            <a:ahLst/>
            <a:cxnLst/>
            <a:rect r="r" b="b" t="t" l="l"/>
            <a:pathLst>
              <a:path h="5555175" w="11062597">
                <a:moveTo>
                  <a:pt x="0" y="0"/>
                </a:moveTo>
                <a:lnTo>
                  <a:pt x="11062597" y="0"/>
                </a:lnTo>
                <a:lnTo>
                  <a:pt x="11062597" y="5555175"/>
                </a:lnTo>
                <a:lnTo>
                  <a:pt x="0" y="5555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588773" y="942108"/>
            <a:ext cx="9731667" cy="93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3/Diffustion with vae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3757612" y="7479982"/>
            <a:ext cx="557212" cy="1197292"/>
            <a:chOff x="0" y="0"/>
            <a:chExt cx="742950" cy="159639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0800" y="50800"/>
              <a:ext cx="641350" cy="1493520"/>
            </a:xfrm>
            <a:custGeom>
              <a:avLst/>
              <a:gdLst/>
              <a:ahLst/>
              <a:cxnLst/>
              <a:rect r="r" b="b" t="t" l="l"/>
              <a:pathLst>
                <a:path h="1493520" w="641350">
                  <a:moveTo>
                    <a:pt x="0" y="908050"/>
                  </a:moveTo>
                  <a:cubicBezTo>
                    <a:pt x="0" y="908050"/>
                    <a:pt x="1270" y="894080"/>
                    <a:pt x="1270" y="880110"/>
                  </a:cubicBezTo>
                  <a:cubicBezTo>
                    <a:pt x="2540" y="839470"/>
                    <a:pt x="6350" y="718820"/>
                    <a:pt x="8890" y="641350"/>
                  </a:cubicBezTo>
                  <a:cubicBezTo>
                    <a:pt x="12700" y="565150"/>
                    <a:pt x="19050" y="486410"/>
                    <a:pt x="20320" y="416560"/>
                  </a:cubicBezTo>
                  <a:cubicBezTo>
                    <a:pt x="22860" y="353060"/>
                    <a:pt x="19050" y="276860"/>
                    <a:pt x="20320" y="237490"/>
                  </a:cubicBezTo>
                  <a:cubicBezTo>
                    <a:pt x="21590" y="218440"/>
                    <a:pt x="22860" y="209550"/>
                    <a:pt x="26670" y="195580"/>
                  </a:cubicBezTo>
                  <a:cubicBezTo>
                    <a:pt x="29210" y="181610"/>
                    <a:pt x="34290" y="167640"/>
                    <a:pt x="40640" y="154940"/>
                  </a:cubicBezTo>
                  <a:cubicBezTo>
                    <a:pt x="48260" y="142240"/>
                    <a:pt x="58420" y="128270"/>
                    <a:pt x="66040" y="119380"/>
                  </a:cubicBezTo>
                  <a:cubicBezTo>
                    <a:pt x="71120" y="113030"/>
                    <a:pt x="77470" y="110490"/>
                    <a:pt x="81280" y="105410"/>
                  </a:cubicBezTo>
                  <a:cubicBezTo>
                    <a:pt x="85090" y="101600"/>
                    <a:pt x="85090" y="97790"/>
                    <a:pt x="87630" y="93980"/>
                  </a:cubicBezTo>
                  <a:cubicBezTo>
                    <a:pt x="90170" y="88900"/>
                    <a:pt x="97790" y="74930"/>
                    <a:pt x="97790" y="74930"/>
                  </a:cubicBezTo>
                  <a:cubicBezTo>
                    <a:pt x="97790" y="74930"/>
                    <a:pt x="107950" y="64770"/>
                    <a:pt x="111760" y="59690"/>
                  </a:cubicBezTo>
                  <a:cubicBezTo>
                    <a:pt x="116840" y="53340"/>
                    <a:pt x="127000" y="43180"/>
                    <a:pt x="127000" y="43180"/>
                  </a:cubicBezTo>
                  <a:cubicBezTo>
                    <a:pt x="127000" y="43180"/>
                    <a:pt x="138430" y="35560"/>
                    <a:pt x="144780" y="31750"/>
                  </a:cubicBezTo>
                  <a:cubicBezTo>
                    <a:pt x="149860" y="27940"/>
                    <a:pt x="162560" y="19050"/>
                    <a:pt x="162560" y="19050"/>
                  </a:cubicBezTo>
                  <a:cubicBezTo>
                    <a:pt x="162560" y="19050"/>
                    <a:pt x="175260" y="13970"/>
                    <a:pt x="182880" y="11430"/>
                  </a:cubicBezTo>
                  <a:cubicBezTo>
                    <a:pt x="189230" y="10160"/>
                    <a:pt x="201930" y="5080"/>
                    <a:pt x="201930" y="5080"/>
                  </a:cubicBezTo>
                  <a:cubicBezTo>
                    <a:pt x="203200" y="5080"/>
                    <a:pt x="217170" y="2540"/>
                    <a:pt x="223520" y="2540"/>
                  </a:cubicBezTo>
                  <a:cubicBezTo>
                    <a:pt x="231140" y="1270"/>
                    <a:pt x="245110" y="0"/>
                    <a:pt x="245110" y="0"/>
                  </a:cubicBezTo>
                  <a:cubicBezTo>
                    <a:pt x="245110" y="0"/>
                    <a:pt x="259080" y="1270"/>
                    <a:pt x="266700" y="2540"/>
                  </a:cubicBezTo>
                  <a:cubicBezTo>
                    <a:pt x="273050" y="3810"/>
                    <a:pt x="287020" y="5080"/>
                    <a:pt x="287020" y="5080"/>
                  </a:cubicBezTo>
                  <a:cubicBezTo>
                    <a:pt x="288290" y="5080"/>
                    <a:pt x="300990" y="10160"/>
                    <a:pt x="307340" y="13970"/>
                  </a:cubicBezTo>
                  <a:cubicBezTo>
                    <a:pt x="313690" y="16510"/>
                    <a:pt x="327660" y="21590"/>
                    <a:pt x="327660" y="21590"/>
                  </a:cubicBezTo>
                  <a:cubicBezTo>
                    <a:pt x="327660" y="21590"/>
                    <a:pt x="339090" y="29210"/>
                    <a:pt x="345440" y="33020"/>
                  </a:cubicBezTo>
                  <a:cubicBezTo>
                    <a:pt x="350520" y="38100"/>
                    <a:pt x="361950" y="45720"/>
                    <a:pt x="361950" y="45720"/>
                  </a:cubicBezTo>
                  <a:cubicBezTo>
                    <a:pt x="363220" y="45720"/>
                    <a:pt x="372110" y="57150"/>
                    <a:pt x="375920" y="62230"/>
                  </a:cubicBezTo>
                  <a:cubicBezTo>
                    <a:pt x="381000" y="67310"/>
                    <a:pt x="389890" y="77470"/>
                    <a:pt x="391160" y="78740"/>
                  </a:cubicBezTo>
                  <a:cubicBezTo>
                    <a:pt x="391160" y="78740"/>
                    <a:pt x="397510" y="91440"/>
                    <a:pt x="400050" y="97790"/>
                  </a:cubicBezTo>
                  <a:cubicBezTo>
                    <a:pt x="403860" y="104140"/>
                    <a:pt x="410210" y="116840"/>
                    <a:pt x="410210" y="116840"/>
                  </a:cubicBezTo>
                  <a:cubicBezTo>
                    <a:pt x="410210" y="116840"/>
                    <a:pt x="414020" y="130810"/>
                    <a:pt x="415290" y="137160"/>
                  </a:cubicBezTo>
                  <a:cubicBezTo>
                    <a:pt x="416560" y="143510"/>
                    <a:pt x="419100" y="156210"/>
                    <a:pt x="419100" y="156210"/>
                  </a:cubicBezTo>
                  <a:cubicBezTo>
                    <a:pt x="419100" y="156210"/>
                    <a:pt x="420370" y="157480"/>
                    <a:pt x="420370" y="158750"/>
                  </a:cubicBezTo>
                  <a:cubicBezTo>
                    <a:pt x="420370" y="158750"/>
                    <a:pt x="420370" y="158750"/>
                    <a:pt x="420370" y="160020"/>
                  </a:cubicBezTo>
                  <a:cubicBezTo>
                    <a:pt x="420370" y="168910"/>
                    <a:pt x="429260" y="327660"/>
                    <a:pt x="445770" y="341630"/>
                  </a:cubicBezTo>
                  <a:cubicBezTo>
                    <a:pt x="449580" y="345440"/>
                    <a:pt x="455930" y="340360"/>
                    <a:pt x="461010" y="340360"/>
                  </a:cubicBezTo>
                  <a:cubicBezTo>
                    <a:pt x="467360" y="340360"/>
                    <a:pt x="482600" y="340360"/>
                    <a:pt x="482600" y="340360"/>
                  </a:cubicBezTo>
                  <a:cubicBezTo>
                    <a:pt x="482600" y="340360"/>
                    <a:pt x="496570" y="344170"/>
                    <a:pt x="502920" y="345440"/>
                  </a:cubicBezTo>
                  <a:cubicBezTo>
                    <a:pt x="510540" y="346710"/>
                    <a:pt x="524510" y="350520"/>
                    <a:pt x="524510" y="350520"/>
                  </a:cubicBezTo>
                  <a:cubicBezTo>
                    <a:pt x="524510" y="350520"/>
                    <a:pt x="537210" y="356870"/>
                    <a:pt x="543560" y="359410"/>
                  </a:cubicBezTo>
                  <a:cubicBezTo>
                    <a:pt x="549910" y="363220"/>
                    <a:pt x="562610" y="369570"/>
                    <a:pt x="562610" y="369570"/>
                  </a:cubicBezTo>
                  <a:cubicBezTo>
                    <a:pt x="562610" y="369570"/>
                    <a:pt x="572770" y="378460"/>
                    <a:pt x="579120" y="383540"/>
                  </a:cubicBezTo>
                  <a:cubicBezTo>
                    <a:pt x="584200" y="388620"/>
                    <a:pt x="594360" y="397510"/>
                    <a:pt x="595630" y="397510"/>
                  </a:cubicBezTo>
                  <a:cubicBezTo>
                    <a:pt x="595630" y="397510"/>
                    <a:pt x="603250" y="408940"/>
                    <a:pt x="607060" y="415290"/>
                  </a:cubicBezTo>
                  <a:cubicBezTo>
                    <a:pt x="612140" y="420370"/>
                    <a:pt x="619760" y="431800"/>
                    <a:pt x="619760" y="431800"/>
                  </a:cubicBezTo>
                  <a:cubicBezTo>
                    <a:pt x="619760" y="433070"/>
                    <a:pt x="624840" y="445770"/>
                    <a:pt x="627380" y="452120"/>
                  </a:cubicBezTo>
                  <a:cubicBezTo>
                    <a:pt x="629920" y="458470"/>
                    <a:pt x="635000" y="472440"/>
                    <a:pt x="636270" y="472440"/>
                  </a:cubicBezTo>
                  <a:cubicBezTo>
                    <a:pt x="636270" y="472440"/>
                    <a:pt x="637540" y="486410"/>
                    <a:pt x="638810" y="494030"/>
                  </a:cubicBezTo>
                  <a:cubicBezTo>
                    <a:pt x="640080" y="500380"/>
                    <a:pt x="641350" y="514350"/>
                    <a:pt x="641350" y="514350"/>
                  </a:cubicBezTo>
                  <a:cubicBezTo>
                    <a:pt x="641350" y="515620"/>
                    <a:pt x="640080" y="528320"/>
                    <a:pt x="638810" y="535940"/>
                  </a:cubicBezTo>
                  <a:cubicBezTo>
                    <a:pt x="638810" y="543560"/>
                    <a:pt x="637540" y="557530"/>
                    <a:pt x="636270" y="557530"/>
                  </a:cubicBezTo>
                  <a:cubicBezTo>
                    <a:pt x="636270" y="558800"/>
                    <a:pt x="640080" y="697230"/>
                    <a:pt x="637540" y="769620"/>
                  </a:cubicBezTo>
                  <a:cubicBezTo>
                    <a:pt x="633730" y="844550"/>
                    <a:pt x="622300" y="963930"/>
                    <a:pt x="618490" y="999490"/>
                  </a:cubicBezTo>
                  <a:cubicBezTo>
                    <a:pt x="617220" y="1010920"/>
                    <a:pt x="615950" y="1013460"/>
                    <a:pt x="615950" y="1021080"/>
                  </a:cubicBezTo>
                  <a:cubicBezTo>
                    <a:pt x="614680" y="1027430"/>
                    <a:pt x="612140" y="1041400"/>
                    <a:pt x="612140" y="1042670"/>
                  </a:cubicBezTo>
                  <a:cubicBezTo>
                    <a:pt x="612140" y="1042670"/>
                    <a:pt x="607060" y="1055370"/>
                    <a:pt x="604520" y="1061720"/>
                  </a:cubicBezTo>
                  <a:cubicBezTo>
                    <a:pt x="600710" y="1068070"/>
                    <a:pt x="595630" y="1080770"/>
                    <a:pt x="595630" y="1082040"/>
                  </a:cubicBezTo>
                  <a:cubicBezTo>
                    <a:pt x="595630" y="1082040"/>
                    <a:pt x="586740" y="1093470"/>
                    <a:pt x="582930" y="1098550"/>
                  </a:cubicBezTo>
                  <a:cubicBezTo>
                    <a:pt x="579120" y="1104900"/>
                    <a:pt x="570230" y="1116330"/>
                    <a:pt x="570230" y="1116330"/>
                  </a:cubicBezTo>
                  <a:cubicBezTo>
                    <a:pt x="570230" y="1116330"/>
                    <a:pt x="558800" y="1125220"/>
                    <a:pt x="553720" y="1130300"/>
                  </a:cubicBezTo>
                  <a:cubicBezTo>
                    <a:pt x="548640" y="1134110"/>
                    <a:pt x="537210" y="1143000"/>
                    <a:pt x="537210" y="1143000"/>
                  </a:cubicBezTo>
                  <a:cubicBezTo>
                    <a:pt x="537210" y="1144270"/>
                    <a:pt x="523240" y="1150620"/>
                    <a:pt x="518160" y="1153160"/>
                  </a:cubicBezTo>
                  <a:cubicBezTo>
                    <a:pt x="515620" y="1154430"/>
                    <a:pt x="513080" y="1153160"/>
                    <a:pt x="510540" y="1155700"/>
                  </a:cubicBezTo>
                  <a:cubicBezTo>
                    <a:pt x="500380" y="1169670"/>
                    <a:pt x="476250" y="1294130"/>
                    <a:pt x="476250" y="1294130"/>
                  </a:cubicBezTo>
                  <a:cubicBezTo>
                    <a:pt x="476250" y="1295400"/>
                    <a:pt x="476250" y="1308100"/>
                    <a:pt x="476250" y="1315720"/>
                  </a:cubicBezTo>
                  <a:cubicBezTo>
                    <a:pt x="476250" y="1323340"/>
                    <a:pt x="476250" y="1337310"/>
                    <a:pt x="476250" y="1337310"/>
                  </a:cubicBezTo>
                  <a:cubicBezTo>
                    <a:pt x="476250" y="1337310"/>
                    <a:pt x="472440" y="1351280"/>
                    <a:pt x="471170" y="1357630"/>
                  </a:cubicBezTo>
                  <a:cubicBezTo>
                    <a:pt x="469900" y="1365250"/>
                    <a:pt x="466090" y="1379220"/>
                    <a:pt x="466090" y="1379220"/>
                  </a:cubicBezTo>
                  <a:cubicBezTo>
                    <a:pt x="466090" y="1379220"/>
                    <a:pt x="459740" y="1391920"/>
                    <a:pt x="455930" y="1398270"/>
                  </a:cubicBezTo>
                  <a:cubicBezTo>
                    <a:pt x="452120" y="1404620"/>
                    <a:pt x="445770" y="1416050"/>
                    <a:pt x="445770" y="1417320"/>
                  </a:cubicBezTo>
                  <a:cubicBezTo>
                    <a:pt x="445770" y="1417320"/>
                    <a:pt x="436880" y="1427480"/>
                    <a:pt x="431800" y="1432560"/>
                  </a:cubicBezTo>
                  <a:cubicBezTo>
                    <a:pt x="426720" y="1437640"/>
                    <a:pt x="417830" y="1449070"/>
                    <a:pt x="417830" y="1449070"/>
                  </a:cubicBezTo>
                  <a:cubicBezTo>
                    <a:pt x="417830" y="1449070"/>
                    <a:pt x="406400" y="1456690"/>
                    <a:pt x="400050" y="1460500"/>
                  </a:cubicBezTo>
                  <a:cubicBezTo>
                    <a:pt x="393700" y="1465580"/>
                    <a:pt x="382270" y="1473200"/>
                    <a:pt x="382270" y="1473200"/>
                  </a:cubicBezTo>
                  <a:cubicBezTo>
                    <a:pt x="382270" y="1473200"/>
                    <a:pt x="369570" y="1478280"/>
                    <a:pt x="361950" y="1480820"/>
                  </a:cubicBezTo>
                  <a:cubicBezTo>
                    <a:pt x="355600" y="1483360"/>
                    <a:pt x="342900" y="1488440"/>
                    <a:pt x="342900" y="1488440"/>
                  </a:cubicBezTo>
                  <a:cubicBezTo>
                    <a:pt x="341630" y="1488440"/>
                    <a:pt x="327660" y="1489710"/>
                    <a:pt x="321310" y="1490980"/>
                  </a:cubicBezTo>
                  <a:cubicBezTo>
                    <a:pt x="313690" y="1492250"/>
                    <a:pt x="299720" y="1493520"/>
                    <a:pt x="299720" y="1493520"/>
                  </a:cubicBezTo>
                  <a:cubicBezTo>
                    <a:pt x="299720" y="1493520"/>
                    <a:pt x="285750" y="1492250"/>
                    <a:pt x="278130" y="1490980"/>
                  </a:cubicBezTo>
                  <a:cubicBezTo>
                    <a:pt x="271780" y="1489710"/>
                    <a:pt x="257810" y="1488440"/>
                    <a:pt x="257810" y="1488440"/>
                  </a:cubicBezTo>
                  <a:cubicBezTo>
                    <a:pt x="257810" y="1488440"/>
                    <a:pt x="257810" y="1488440"/>
                    <a:pt x="256540" y="1488440"/>
                  </a:cubicBezTo>
                  <a:cubicBezTo>
                    <a:pt x="256540" y="1488440"/>
                    <a:pt x="243840" y="1483360"/>
                    <a:pt x="237490" y="1480820"/>
                  </a:cubicBezTo>
                  <a:cubicBezTo>
                    <a:pt x="229870" y="1478280"/>
                    <a:pt x="217170" y="1473200"/>
                    <a:pt x="217170" y="1473200"/>
                  </a:cubicBezTo>
                  <a:cubicBezTo>
                    <a:pt x="217170" y="1473200"/>
                    <a:pt x="205740" y="1465580"/>
                    <a:pt x="199390" y="1460500"/>
                  </a:cubicBezTo>
                  <a:cubicBezTo>
                    <a:pt x="193040" y="1456690"/>
                    <a:pt x="181610" y="1449070"/>
                    <a:pt x="181610" y="1449070"/>
                  </a:cubicBezTo>
                  <a:cubicBezTo>
                    <a:pt x="181610" y="1449070"/>
                    <a:pt x="172720" y="1437640"/>
                    <a:pt x="167640" y="1432560"/>
                  </a:cubicBezTo>
                  <a:cubicBezTo>
                    <a:pt x="162560" y="1427480"/>
                    <a:pt x="153670" y="1417320"/>
                    <a:pt x="153670" y="1417320"/>
                  </a:cubicBezTo>
                  <a:cubicBezTo>
                    <a:pt x="153670" y="1416050"/>
                    <a:pt x="147320" y="1404620"/>
                    <a:pt x="143510" y="1398270"/>
                  </a:cubicBezTo>
                  <a:cubicBezTo>
                    <a:pt x="139700" y="1391920"/>
                    <a:pt x="133350" y="1379220"/>
                    <a:pt x="133350" y="1379220"/>
                  </a:cubicBezTo>
                  <a:cubicBezTo>
                    <a:pt x="133350" y="1379220"/>
                    <a:pt x="129540" y="1365250"/>
                    <a:pt x="128270" y="1357630"/>
                  </a:cubicBezTo>
                  <a:cubicBezTo>
                    <a:pt x="127000" y="1351280"/>
                    <a:pt x="125730" y="1347470"/>
                    <a:pt x="123190" y="1337310"/>
                  </a:cubicBezTo>
                  <a:cubicBezTo>
                    <a:pt x="118110" y="1309370"/>
                    <a:pt x="105410" y="1229360"/>
                    <a:pt x="102870" y="1182370"/>
                  </a:cubicBezTo>
                  <a:cubicBezTo>
                    <a:pt x="99060" y="1141730"/>
                    <a:pt x="107950" y="1083310"/>
                    <a:pt x="100330" y="1070610"/>
                  </a:cubicBezTo>
                  <a:cubicBezTo>
                    <a:pt x="97790" y="1068070"/>
                    <a:pt x="95250" y="1068070"/>
                    <a:pt x="92710" y="1066800"/>
                  </a:cubicBezTo>
                  <a:cubicBezTo>
                    <a:pt x="87630" y="1064260"/>
                    <a:pt x="73660" y="1056640"/>
                    <a:pt x="73660" y="1056640"/>
                  </a:cubicBezTo>
                  <a:cubicBezTo>
                    <a:pt x="73660" y="1056640"/>
                    <a:pt x="63500" y="1046480"/>
                    <a:pt x="58420" y="1041400"/>
                  </a:cubicBezTo>
                  <a:cubicBezTo>
                    <a:pt x="53340" y="1037590"/>
                    <a:pt x="43180" y="1027430"/>
                    <a:pt x="41910" y="1027430"/>
                  </a:cubicBezTo>
                  <a:cubicBezTo>
                    <a:pt x="41910" y="1027430"/>
                    <a:pt x="34290" y="1014730"/>
                    <a:pt x="30480" y="1009650"/>
                  </a:cubicBezTo>
                  <a:cubicBezTo>
                    <a:pt x="26670" y="1003300"/>
                    <a:pt x="19050" y="991870"/>
                    <a:pt x="19050" y="991870"/>
                  </a:cubicBezTo>
                  <a:cubicBezTo>
                    <a:pt x="19050" y="990600"/>
                    <a:pt x="13970" y="977900"/>
                    <a:pt x="11430" y="971550"/>
                  </a:cubicBezTo>
                  <a:cubicBezTo>
                    <a:pt x="8890" y="963930"/>
                    <a:pt x="5080" y="951230"/>
                    <a:pt x="5080" y="951230"/>
                  </a:cubicBezTo>
                  <a:cubicBezTo>
                    <a:pt x="5080" y="951230"/>
                    <a:pt x="3810" y="937260"/>
                    <a:pt x="2540" y="929640"/>
                  </a:cubicBezTo>
                  <a:cubicBezTo>
                    <a:pt x="2540" y="922020"/>
                    <a:pt x="0" y="908050"/>
                    <a:pt x="0" y="908050"/>
                  </a:cubicBezTo>
                  <a:moveTo>
                    <a:pt x="419100" y="151130"/>
                  </a:moveTo>
                  <a:cubicBezTo>
                    <a:pt x="420370" y="158750"/>
                    <a:pt x="419100" y="157480"/>
                    <a:pt x="419100" y="156210"/>
                  </a:cubicBezTo>
                  <a:cubicBezTo>
                    <a:pt x="419100" y="154940"/>
                    <a:pt x="419100" y="151130"/>
                    <a:pt x="419100" y="1511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14393227" y="7730490"/>
            <a:ext cx="707707" cy="827723"/>
            <a:chOff x="0" y="0"/>
            <a:chExt cx="943610" cy="110363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0800" y="50800"/>
              <a:ext cx="883920" cy="1000760"/>
            </a:xfrm>
            <a:custGeom>
              <a:avLst/>
              <a:gdLst/>
              <a:ahLst/>
              <a:cxnLst/>
              <a:rect r="r" b="b" t="t" l="l"/>
              <a:pathLst>
                <a:path h="1000760" w="883920">
                  <a:moveTo>
                    <a:pt x="0" y="529590"/>
                  </a:moveTo>
                  <a:cubicBezTo>
                    <a:pt x="118110" y="313690"/>
                    <a:pt x="177800" y="260350"/>
                    <a:pt x="228600" y="214630"/>
                  </a:cubicBezTo>
                  <a:cubicBezTo>
                    <a:pt x="275590" y="171450"/>
                    <a:pt x="335280" y="129540"/>
                    <a:pt x="370840" y="96520"/>
                  </a:cubicBezTo>
                  <a:cubicBezTo>
                    <a:pt x="393700" y="74930"/>
                    <a:pt x="425450" y="40640"/>
                    <a:pt x="425450" y="39370"/>
                  </a:cubicBezTo>
                  <a:cubicBezTo>
                    <a:pt x="425450" y="39370"/>
                    <a:pt x="436880" y="31750"/>
                    <a:pt x="443230" y="27940"/>
                  </a:cubicBezTo>
                  <a:cubicBezTo>
                    <a:pt x="449580" y="24130"/>
                    <a:pt x="461010" y="16510"/>
                    <a:pt x="461010" y="16510"/>
                  </a:cubicBezTo>
                  <a:cubicBezTo>
                    <a:pt x="462280" y="16510"/>
                    <a:pt x="474980" y="12700"/>
                    <a:pt x="481330" y="10160"/>
                  </a:cubicBezTo>
                  <a:cubicBezTo>
                    <a:pt x="488950" y="7620"/>
                    <a:pt x="501650" y="3810"/>
                    <a:pt x="501650" y="3810"/>
                  </a:cubicBezTo>
                  <a:cubicBezTo>
                    <a:pt x="502920" y="3810"/>
                    <a:pt x="516890" y="2540"/>
                    <a:pt x="523240" y="1270"/>
                  </a:cubicBezTo>
                  <a:cubicBezTo>
                    <a:pt x="530860" y="1270"/>
                    <a:pt x="544830" y="0"/>
                    <a:pt x="544830" y="0"/>
                  </a:cubicBezTo>
                  <a:cubicBezTo>
                    <a:pt x="544830" y="0"/>
                    <a:pt x="558800" y="2540"/>
                    <a:pt x="566420" y="3810"/>
                  </a:cubicBezTo>
                  <a:cubicBezTo>
                    <a:pt x="572770" y="3810"/>
                    <a:pt x="586740" y="6350"/>
                    <a:pt x="586740" y="6350"/>
                  </a:cubicBezTo>
                  <a:cubicBezTo>
                    <a:pt x="588010" y="6350"/>
                    <a:pt x="600710" y="12700"/>
                    <a:pt x="607060" y="15240"/>
                  </a:cubicBezTo>
                  <a:cubicBezTo>
                    <a:pt x="613410" y="17780"/>
                    <a:pt x="626110" y="22860"/>
                    <a:pt x="626110" y="22860"/>
                  </a:cubicBezTo>
                  <a:cubicBezTo>
                    <a:pt x="627380" y="24130"/>
                    <a:pt x="637540" y="31750"/>
                    <a:pt x="643890" y="36830"/>
                  </a:cubicBezTo>
                  <a:cubicBezTo>
                    <a:pt x="648970" y="40640"/>
                    <a:pt x="660400" y="49530"/>
                    <a:pt x="660400" y="49530"/>
                  </a:cubicBezTo>
                  <a:cubicBezTo>
                    <a:pt x="661670" y="49530"/>
                    <a:pt x="670560" y="59690"/>
                    <a:pt x="674370" y="66040"/>
                  </a:cubicBezTo>
                  <a:cubicBezTo>
                    <a:pt x="679450" y="71120"/>
                    <a:pt x="688340" y="82550"/>
                    <a:pt x="688340" y="82550"/>
                  </a:cubicBezTo>
                  <a:cubicBezTo>
                    <a:pt x="688340" y="82550"/>
                    <a:pt x="694690" y="95250"/>
                    <a:pt x="697230" y="101600"/>
                  </a:cubicBezTo>
                  <a:cubicBezTo>
                    <a:pt x="699770" y="107950"/>
                    <a:pt x="706120" y="120650"/>
                    <a:pt x="706120" y="120650"/>
                  </a:cubicBezTo>
                  <a:cubicBezTo>
                    <a:pt x="706120" y="121920"/>
                    <a:pt x="709930" y="134620"/>
                    <a:pt x="711200" y="142240"/>
                  </a:cubicBezTo>
                  <a:cubicBezTo>
                    <a:pt x="712470" y="148590"/>
                    <a:pt x="715010" y="162560"/>
                    <a:pt x="715010" y="162560"/>
                  </a:cubicBezTo>
                  <a:cubicBezTo>
                    <a:pt x="715010" y="163830"/>
                    <a:pt x="715010" y="177800"/>
                    <a:pt x="713740" y="184150"/>
                  </a:cubicBezTo>
                  <a:cubicBezTo>
                    <a:pt x="713740" y="191770"/>
                    <a:pt x="713740" y="205740"/>
                    <a:pt x="713740" y="205740"/>
                  </a:cubicBezTo>
                  <a:cubicBezTo>
                    <a:pt x="713740" y="205740"/>
                    <a:pt x="709930" y="219710"/>
                    <a:pt x="707390" y="226060"/>
                  </a:cubicBezTo>
                  <a:cubicBezTo>
                    <a:pt x="704850" y="233680"/>
                    <a:pt x="701040" y="246380"/>
                    <a:pt x="701040" y="247650"/>
                  </a:cubicBezTo>
                  <a:cubicBezTo>
                    <a:pt x="701040" y="247650"/>
                    <a:pt x="694690" y="259080"/>
                    <a:pt x="690880" y="265430"/>
                  </a:cubicBezTo>
                  <a:cubicBezTo>
                    <a:pt x="687070" y="271780"/>
                    <a:pt x="680720" y="284480"/>
                    <a:pt x="679450" y="284480"/>
                  </a:cubicBezTo>
                  <a:cubicBezTo>
                    <a:pt x="679450" y="284480"/>
                    <a:pt x="678180" y="284480"/>
                    <a:pt x="678180" y="285750"/>
                  </a:cubicBezTo>
                  <a:cubicBezTo>
                    <a:pt x="679450" y="287020"/>
                    <a:pt x="685800" y="288290"/>
                    <a:pt x="689610" y="292100"/>
                  </a:cubicBezTo>
                  <a:cubicBezTo>
                    <a:pt x="698500" y="299720"/>
                    <a:pt x="721360" y="323850"/>
                    <a:pt x="727710" y="335280"/>
                  </a:cubicBezTo>
                  <a:cubicBezTo>
                    <a:pt x="731520" y="340360"/>
                    <a:pt x="731520" y="345440"/>
                    <a:pt x="734060" y="347980"/>
                  </a:cubicBezTo>
                  <a:cubicBezTo>
                    <a:pt x="735330" y="350520"/>
                    <a:pt x="736600" y="349250"/>
                    <a:pt x="737870" y="351790"/>
                  </a:cubicBezTo>
                  <a:cubicBezTo>
                    <a:pt x="740410" y="354330"/>
                    <a:pt x="740410" y="364490"/>
                    <a:pt x="742950" y="369570"/>
                  </a:cubicBezTo>
                  <a:cubicBezTo>
                    <a:pt x="745490" y="375920"/>
                    <a:pt x="749300" y="383540"/>
                    <a:pt x="750570" y="387350"/>
                  </a:cubicBezTo>
                  <a:cubicBezTo>
                    <a:pt x="751840" y="389890"/>
                    <a:pt x="749300" y="391160"/>
                    <a:pt x="751840" y="392430"/>
                  </a:cubicBezTo>
                  <a:cubicBezTo>
                    <a:pt x="758190" y="398780"/>
                    <a:pt x="821690" y="375920"/>
                    <a:pt x="840740" y="397510"/>
                  </a:cubicBezTo>
                  <a:cubicBezTo>
                    <a:pt x="883920" y="443230"/>
                    <a:pt x="819150" y="820420"/>
                    <a:pt x="819150" y="822960"/>
                  </a:cubicBezTo>
                  <a:cubicBezTo>
                    <a:pt x="819150" y="822960"/>
                    <a:pt x="817880" y="836930"/>
                    <a:pt x="816610" y="843280"/>
                  </a:cubicBezTo>
                  <a:cubicBezTo>
                    <a:pt x="815340" y="850900"/>
                    <a:pt x="814070" y="864870"/>
                    <a:pt x="814070" y="864870"/>
                  </a:cubicBezTo>
                  <a:cubicBezTo>
                    <a:pt x="814070" y="864870"/>
                    <a:pt x="808990" y="878840"/>
                    <a:pt x="806450" y="885190"/>
                  </a:cubicBezTo>
                  <a:cubicBezTo>
                    <a:pt x="803910" y="891540"/>
                    <a:pt x="800100" y="905510"/>
                    <a:pt x="798830" y="905510"/>
                  </a:cubicBezTo>
                  <a:cubicBezTo>
                    <a:pt x="798830" y="905510"/>
                    <a:pt x="791210" y="916940"/>
                    <a:pt x="787400" y="923290"/>
                  </a:cubicBezTo>
                  <a:cubicBezTo>
                    <a:pt x="783590" y="929640"/>
                    <a:pt x="775970" y="941070"/>
                    <a:pt x="775970" y="941070"/>
                  </a:cubicBezTo>
                  <a:cubicBezTo>
                    <a:pt x="774700" y="941070"/>
                    <a:pt x="764540" y="949960"/>
                    <a:pt x="759460" y="955040"/>
                  </a:cubicBezTo>
                  <a:cubicBezTo>
                    <a:pt x="754380" y="960120"/>
                    <a:pt x="744220" y="969010"/>
                    <a:pt x="742950" y="969010"/>
                  </a:cubicBezTo>
                  <a:cubicBezTo>
                    <a:pt x="742950" y="970280"/>
                    <a:pt x="731520" y="976630"/>
                    <a:pt x="725170" y="979170"/>
                  </a:cubicBezTo>
                  <a:cubicBezTo>
                    <a:pt x="718820" y="982980"/>
                    <a:pt x="706120" y="989330"/>
                    <a:pt x="706120" y="989330"/>
                  </a:cubicBezTo>
                  <a:cubicBezTo>
                    <a:pt x="704850" y="989330"/>
                    <a:pt x="692150" y="993140"/>
                    <a:pt x="684530" y="994410"/>
                  </a:cubicBezTo>
                  <a:cubicBezTo>
                    <a:pt x="678180" y="996950"/>
                    <a:pt x="664210" y="1000760"/>
                    <a:pt x="664210" y="1000760"/>
                  </a:cubicBezTo>
                  <a:cubicBezTo>
                    <a:pt x="664210" y="1000760"/>
                    <a:pt x="650240" y="1000760"/>
                    <a:pt x="642620" y="1000760"/>
                  </a:cubicBezTo>
                  <a:cubicBezTo>
                    <a:pt x="635000" y="1000760"/>
                    <a:pt x="621030" y="1000760"/>
                    <a:pt x="621030" y="1000760"/>
                  </a:cubicBezTo>
                  <a:cubicBezTo>
                    <a:pt x="621030" y="1000760"/>
                    <a:pt x="607060" y="996950"/>
                    <a:pt x="600710" y="995680"/>
                  </a:cubicBezTo>
                  <a:cubicBezTo>
                    <a:pt x="593090" y="994410"/>
                    <a:pt x="580390" y="990600"/>
                    <a:pt x="579120" y="990600"/>
                  </a:cubicBezTo>
                  <a:cubicBezTo>
                    <a:pt x="579120" y="990600"/>
                    <a:pt x="575310" y="988060"/>
                    <a:pt x="572770" y="986790"/>
                  </a:cubicBezTo>
                  <a:cubicBezTo>
                    <a:pt x="568960" y="985520"/>
                    <a:pt x="558800" y="985520"/>
                    <a:pt x="558800" y="985520"/>
                  </a:cubicBezTo>
                  <a:cubicBezTo>
                    <a:pt x="558800" y="985520"/>
                    <a:pt x="546100" y="981710"/>
                    <a:pt x="538480" y="979170"/>
                  </a:cubicBezTo>
                  <a:cubicBezTo>
                    <a:pt x="532130" y="977900"/>
                    <a:pt x="518160" y="972820"/>
                    <a:pt x="518160" y="972820"/>
                  </a:cubicBezTo>
                  <a:cubicBezTo>
                    <a:pt x="518160" y="972820"/>
                    <a:pt x="506730" y="965200"/>
                    <a:pt x="500380" y="961390"/>
                  </a:cubicBezTo>
                  <a:cubicBezTo>
                    <a:pt x="494030" y="957580"/>
                    <a:pt x="482600" y="949960"/>
                    <a:pt x="481330" y="949960"/>
                  </a:cubicBezTo>
                  <a:cubicBezTo>
                    <a:pt x="481330" y="949960"/>
                    <a:pt x="472440" y="939800"/>
                    <a:pt x="467360" y="934720"/>
                  </a:cubicBezTo>
                  <a:cubicBezTo>
                    <a:pt x="462280" y="929640"/>
                    <a:pt x="452120" y="919480"/>
                    <a:pt x="452120" y="919480"/>
                  </a:cubicBezTo>
                  <a:cubicBezTo>
                    <a:pt x="452120" y="919480"/>
                    <a:pt x="444500" y="908050"/>
                    <a:pt x="440690" y="901700"/>
                  </a:cubicBezTo>
                  <a:cubicBezTo>
                    <a:pt x="436880" y="895350"/>
                    <a:pt x="430530" y="882650"/>
                    <a:pt x="430530" y="882650"/>
                  </a:cubicBezTo>
                  <a:cubicBezTo>
                    <a:pt x="430530" y="882650"/>
                    <a:pt x="425450" y="868680"/>
                    <a:pt x="424180" y="862330"/>
                  </a:cubicBezTo>
                  <a:cubicBezTo>
                    <a:pt x="421640" y="855980"/>
                    <a:pt x="420370" y="850900"/>
                    <a:pt x="417830" y="842010"/>
                  </a:cubicBezTo>
                  <a:cubicBezTo>
                    <a:pt x="412750" y="821690"/>
                    <a:pt x="412750" y="753110"/>
                    <a:pt x="398780" y="748030"/>
                  </a:cubicBezTo>
                  <a:cubicBezTo>
                    <a:pt x="388620" y="744220"/>
                    <a:pt x="378460" y="772160"/>
                    <a:pt x="358140" y="779780"/>
                  </a:cubicBezTo>
                  <a:cubicBezTo>
                    <a:pt x="314960" y="793750"/>
                    <a:pt x="193040" y="812800"/>
                    <a:pt x="134620" y="777240"/>
                  </a:cubicBezTo>
                  <a:cubicBezTo>
                    <a:pt x="68580" y="737870"/>
                    <a:pt x="0" y="529590"/>
                    <a:pt x="0" y="5295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776052" y="4658698"/>
            <a:ext cx="2260167" cy="2360629"/>
          </a:xfrm>
          <a:custGeom>
            <a:avLst/>
            <a:gdLst/>
            <a:ahLst/>
            <a:cxnLst/>
            <a:rect r="r" b="b" t="t" l="l"/>
            <a:pathLst>
              <a:path h="2360629" w="2260167">
                <a:moveTo>
                  <a:pt x="0" y="0"/>
                </a:moveTo>
                <a:lnTo>
                  <a:pt x="2260167" y="0"/>
                </a:lnTo>
                <a:lnTo>
                  <a:pt x="2260167" y="2360629"/>
                </a:lnTo>
                <a:lnTo>
                  <a:pt x="0" y="23606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41" t="-4131" r="-4319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4223670" y="4658698"/>
            <a:ext cx="2260167" cy="2360629"/>
          </a:xfrm>
          <a:custGeom>
            <a:avLst/>
            <a:gdLst/>
            <a:ahLst/>
            <a:cxnLst/>
            <a:rect r="r" b="b" t="t" l="l"/>
            <a:pathLst>
              <a:path h="2360629" w="2260167">
                <a:moveTo>
                  <a:pt x="0" y="0"/>
                </a:moveTo>
                <a:lnTo>
                  <a:pt x="2260166" y="0"/>
                </a:lnTo>
                <a:lnTo>
                  <a:pt x="2260166" y="2360629"/>
                </a:lnTo>
                <a:lnTo>
                  <a:pt x="0" y="23606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41" t="-4131" r="-4319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59300" y="-632682"/>
            <a:ext cx="1265364" cy="1265364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86000"/>
                  </a:srgbClr>
                </a:gs>
                <a:gs pos="50000">
                  <a:srgbClr val="006BB6">
                    <a:alpha val="86000"/>
                  </a:srgbClr>
                </a:gs>
                <a:gs pos="100000">
                  <a:srgbClr val="C9E9FF">
                    <a:alpha val="86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037233" y="1442869"/>
            <a:ext cx="496266" cy="4962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86000"/>
                  </a:srgbClr>
                </a:gs>
                <a:gs pos="50000">
                  <a:srgbClr val="006BB6">
                    <a:alpha val="86000"/>
                  </a:srgbClr>
                </a:gs>
                <a:gs pos="100000">
                  <a:srgbClr val="C9E9FF">
                    <a:alpha val="86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895475" y="2917119"/>
            <a:ext cx="2851144" cy="2851144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2"/>
              <a:stretch>
                <a:fillRect l="-125" t="0" r="-125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100000"/>
                  </a:srgbClr>
                </a:gs>
                <a:gs pos="50000">
                  <a:srgbClr val="006BB6">
                    <a:alpha val="100000"/>
                  </a:srgbClr>
                </a:gs>
                <a:gs pos="100000">
                  <a:srgbClr val="C9E9FF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6053583" y="2917119"/>
            <a:ext cx="2851144" cy="2851144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 l="-125528" t="-24311" r="-52805" b="-24680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100000"/>
                  </a:srgbClr>
                </a:gs>
                <a:gs pos="50000">
                  <a:srgbClr val="006BB6">
                    <a:alpha val="100000"/>
                  </a:srgbClr>
                </a:gs>
                <a:gs pos="100000">
                  <a:srgbClr val="C9E9FF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0208502" y="2917119"/>
            <a:ext cx="2851144" cy="2851144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22535" t="0" r="-19408" b="-20708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100000"/>
                  </a:srgbClr>
                </a:gs>
                <a:gs pos="50000">
                  <a:srgbClr val="006BB6">
                    <a:alpha val="100000"/>
                  </a:srgbClr>
                </a:gs>
                <a:gs pos="100000">
                  <a:srgbClr val="C9E9FF">
                    <a:alpha val="100000"/>
                  </a:srgbClr>
                </a:gs>
              </a:gsLst>
              <a:lin ang="2700000"/>
            </a:gra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4363420" y="2917119"/>
            <a:ext cx="2851144" cy="2851144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9474" r="0" b="-23858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100000"/>
                  </a:srgbClr>
                </a:gs>
                <a:gs pos="50000">
                  <a:srgbClr val="006BB6">
                    <a:alpha val="100000"/>
                  </a:srgbClr>
                </a:gs>
                <a:gs pos="100000">
                  <a:srgbClr val="C9E9FF">
                    <a:alpha val="100000"/>
                  </a:srgbClr>
                </a:gs>
              </a:gsLst>
              <a:lin ang="2700000"/>
            </a:gradFill>
          </p:spPr>
        </p:sp>
      </p:grpSp>
      <p:sp>
        <p:nvSpPr>
          <p:cNvPr name="Freeform 20" id="20">
            <a:hlinkClick r:id="rId8" tooltip="http://www.linkedin.com/in/ahmed-abdelaziz-4698501a3"/>
          </p:cNvPr>
          <p:cNvSpPr/>
          <p:nvPr/>
        </p:nvSpPr>
        <p:spPr>
          <a:xfrm flipH="false" flipV="false" rot="0">
            <a:off x="13960336" y="5856495"/>
            <a:ext cx="589576" cy="589576"/>
          </a:xfrm>
          <a:custGeom>
            <a:avLst/>
            <a:gdLst/>
            <a:ahLst/>
            <a:cxnLst/>
            <a:rect r="r" b="b" t="t" l="l"/>
            <a:pathLst>
              <a:path h="589576" w="589576">
                <a:moveTo>
                  <a:pt x="0" y="0"/>
                </a:moveTo>
                <a:lnTo>
                  <a:pt x="589577" y="0"/>
                </a:lnTo>
                <a:lnTo>
                  <a:pt x="589577" y="589576"/>
                </a:lnTo>
                <a:lnTo>
                  <a:pt x="0" y="589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>
            <a:hlinkClick r:id="rId9" tooltip="https://www.linkedin.com/in/hossam-elganainy-152794246/"/>
          </p:cNvPr>
          <p:cNvSpPr/>
          <p:nvPr/>
        </p:nvSpPr>
        <p:spPr>
          <a:xfrm flipH="false" flipV="false" rot="0">
            <a:off x="9809864" y="5901182"/>
            <a:ext cx="589576" cy="589576"/>
          </a:xfrm>
          <a:custGeom>
            <a:avLst/>
            <a:gdLst/>
            <a:ahLst/>
            <a:cxnLst/>
            <a:rect r="r" b="b" t="t" l="l"/>
            <a:pathLst>
              <a:path h="589576" w="589576">
                <a:moveTo>
                  <a:pt x="0" y="0"/>
                </a:moveTo>
                <a:lnTo>
                  <a:pt x="589576" y="0"/>
                </a:lnTo>
                <a:lnTo>
                  <a:pt x="589576" y="589576"/>
                </a:lnTo>
                <a:lnTo>
                  <a:pt x="0" y="589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>
            <a:hlinkClick r:id="rId10" tooltip="https://www.linkedin.com/in/abdelrhman-tarek/"/>
          </p:cNvPr>
          <p:cNvSpPr/>
          <p:nvPr/>
        </p:nvSpPr>
        <p:spPr>
          <a:xfrm flipH="false" flipV="false" rot="0">
            <a:off x="5654945" y="5901182"/>
            <a:ext cx="589576" cy="589576"/>
          </a:xfrm>
          <a:custGeom>
            <a:avLst/>
            <a:gdLst/>
            <a:ahLst/>
            <a:cxnLst/>
            <a:rect r="r" b="b" t="t" l="l"/>
            <a:pathLst>
              <a:path h="589576" w="589576">
                <a:moveTo>
                  <a:pt x="0" y="0"/>
                </a:moveTo>
                <a:lnTo>
                  <a:pt x="589577" y="0"/>
                </a:lnTo>
                <a:lnTo>
                  <a:pt x="589577" y="589576"/>
                </a:lnTo>
                <a:lnTo>
                  <a:pt x="0" y="589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>
            <a:hlinkClick r:id="rId11" tooltip="http://www.linkedin.com/in/mohamed-elganainy-397119217"/>
          </p:cNvPr>
          <p:cNvSpPr/>
          <p:nvPr/>
        </p:nvSpPr>
        <p:spPr>
          <a:xfrm flipH="false" flipV="false" rot="0">
            <a:off x="1547231" y="5946009"/>
            <a:ext cx="589576" cy="589576"/>
          </a:xfrm>
          <a:custGeom>
            <a:avLst/>
            <a:gdLst/>
            <a:ahLst/>
            <a:cxnLst/>
            <a:rect r="r" b="b" t="t" l="l"/>
            <a:pathLst>
              <a:path h="589576" w="589576">
                <a:moveTo>
                  <a:pt x="0" y="0"/>
                </a:moveTo>
                <a:lnTo>
                  <a:pt x="589577" y="0"/>
                </a:lnTo>
                <a:lnTo>
                  <a:pt x="589577" y="589576"/>
                </a:lnTo>
                <a:lnTo>
                  <a:pt x="0" y="5895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>
            <a:hlinkClick r:id="rId14" tooltip="mailto:Abdalrahmantarek29@gmail.com"/>
          </p:cNvPr>
          <p:cNvSpPr/>
          <p:nvPr/>
        </p:nvSpPr>
        <p:spPr>
          <a:xfrm flipH="false" flipV="false" rot="0">
            <a:off x="5773174" y="6735733"/>
            <a:ext cx="471348" cy="471348"/>
          </a:xfrm>
          <a:custGeom>
            <a:avLst/>
            <a:gdLst/>
            <a:ahLst/>
            <a:cxnLst/>
            <a:rect r="r" b="b" t="t" l="l"/>
            <a:pathLst>
              <a:path h="471348" w="471348">
                <a:moveTo>
                  <a:pt x="0" y="0"/>
                </a:moveTo>
                <a:lnTo>
                  <a:pt x="471348" y="0"/>
                </a:lnTo>
                <a:lnTo>
                  <a:pt x="471348" y="471348"/>
                </a:lnTo>
                <a:lnTo>
                  <a:pt x="0" y="4713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5" id="25">
            <a:hlinkClick r:id="rId15" tooltip="mailto:Hanyhossam93@gmail.com"/>
          </p:cNvPr>
          <p:cNvSpPr/>
          <p:nvPr/>
        </p:nvSpPr>
        <p:spPr>
          <a:xfrm flipH="false" flipV="false" rot="0">
            <a:off x="9928092" y="6726458"/>
            <a:ext cx="471348" cy="471348"/>
          </a:xfrm>
          <a:custGeom>
            <a:avLst/>
            <a:gdLst/>
            <a:ahLst/>
            <a:cxnLst/>
            <a:rect r="r" b="b" t="t" l="l"/>
            <a:pathLst>
              <a:path h="471348" w="471348">
                <a:moveTo>
                  <a:pt x="0" y="0"/>
                </a:moveTo>
                <a:lnTo>
                  <a:pt x="471348" y="0"/>
                </a:lnTo>
                <a:lnTo>
                  <a:pt x="471348" y="471347"/>
                </a:lnTo>
                <a:lnTo>
                  <a:pt x="0" y="4713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6" id="26">
            <a:hlinkClick r:id="rId16" tooltip="mailto:m7mdelganainy2001@gmail.com"/>
          </p:cNvPr>
          <p:cNvSpPr/>
          <p:nvPr/>
        </p:nvSpPr>
        <p:spPr>
          <a:xfrm flipH="false" flipV="false" rot="0">
            <a:off x="1617997" y="6726458"/>
            <a:ext cx="471348" cy="471348"/>
          </a:xfrm>
          <a:custGeom>
            <a:avLst/>
            <a:gdLst/>
            <a:ahLst/>
            <a:cxnLst/>
            <a:rect r="r" b="b" t="t" l="l"/>
            <a:pathLst>
              <a:path h="471348" w="471348">
                <a:moveTo>
                  <a:pt x="0" y="0"/>
                </a:moveTo>
                <a:lnTo>
                  <a:pt x="471347" y="0"/>
                </a:lnTo>
                <a:lnTo>
                  <a:pt x="471347" y="471347"/>
                </a:lnTo>
                <a:lnTo>
                  <a:pt x="0" y="4713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7" id="27">
            <a:hlinkClick r:id="rId17" tooltip="mailto:ahmedyousef17200@gmail.com"/>
          </p:cNvPr>
          <p:cNvSpPr/>
          <p:nvPr/>
        </p:nvSpPr>
        <p:spPr>
          <a:xfrm flipH="false" flipV="false" rot="0">
            <a:off x="14083011" y="6631380"/>
            <a:ext cx="471348" cy="471348"/>
          </a:xfrm>
          <a:custGeom>
            <a:avLst/>
            <a:gdLst/>
            <a:ahLst/>
            <a:cxnLst/>
            <a:rect r="r" b="b" t="t" l="l"/>
            <a:pathLst>
              <a:path h="471348" w="471348">
                <a:moveTo>
                  <a:pt x="0" y="0"/>
                </a:moveTo>
                <a:lnTo>
                  <a:pt x="471348" y="0"/>
                </a:lnTo>
                <a:lnTo>
                  <a:pt x="471348" y="471347"/>
                </a:lnTo>
                <a:lnTo>
                  <a:pt x="0" y="4713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16067268" y="495319"/>
            <a:ext cx="1926864" cy="956639"/>
          </a:xfrm>
          <a:custGeom>
            <a:avLst/>
            <a:gdLst/>
            <a:ahLst/>
            <a:cxnLst/>
            <a:rect r="r" b="b" t="t" l="l"/>
            <a:pathLst>
              <a:path h="956639" w="1926864">
                <a:moveTo>
                  <a:pt x="0" y="0"/>
                </a:moveTo>
                <a:lnTo>
                  <a:pt x="1926864" y="0"/>
                </a:lnTo>
                <a:lnTo>
                  <a:pt x="1926864" y="956639"/>
                </a:lnTo>
                <a:lnTo>
                  <a:pt x="0" y="956639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39976" y="0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4631106" y="604669"/>
            <a:ext cx="8936316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48"/>
              </a:lnSpc>
              <a:spcBef>
                <a:spcPct val="0"/>
              </a:spcBef>
            </a:pPr>
            <a:r>
              <a:rPr lang="en-US" b="true" sz="5373" spc="193" strike="noStrike" u="none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Our Team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390313" y="6707158"/>
            <a:ext cx="1161433" cy="27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7"/>
              </a:lnSpc>
              <a:spcBef>
                <a:spcPct val="0"/>
              </a:spcBef>
            </a:pPr>
            <a:r>
              <a:rPr lang="en-US" sz="1676" b="true">
                <a:solidFill>
                  <a:srgbClr val="006BB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Mail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390313" y="6978045"/>
            <a:ext cx="3147096" cy="23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6"/>
              </a:lnSpc>
              <a:spcBef>
                <a:spcPct val="0"/>
              </a:spcBef>
            </a:pPr>
            <a:r>
              <a:rPr lang="en-US" sz="1397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Abdalrahmantarek29@gmail.com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545232" y="6697883"/>
            <a:ext cx="1161433" cy="27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7"/>
              </a:lnSpc>
              <a:spcBef>
                <a:spcPct val="0"/>
              </a:spcBef>
            </a:pPr>
            <a:r>
              <a:rPr lang="en-US" sz="1676" b="true">
                <a:solidFill>
                  <a:srgbClr val="006BB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Mail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545232" y="6968769"/>
            <a:ext cx="2710678" cy="23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6"/>
              </a:lnSpc>
              <a:spcBef>
                <a:spcPct val="0"/>
              </a:spcBef>
            </a:pPr>
            <a:r>
              <a:rPr lang="en-US" sz="1397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Hanyhossam93@gmail.com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240016" y="6727855"/>
            <a:ext cx="1161433" cy="27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7"/>
              </a:lnSpc>
              <a:spcBef>
                <a:spcPct val="0"/>
              </a:spcBef>
            </a:pPr>
            <a:r>
              <a:rPr lang="en-US" sz="1676" b="true">
                <a:solidFill>
                  <a:srgbClr val="006BB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Mail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232219" y="6978559"/>
            <a:ext cx="3212845" cy="23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6"/>
              </a:lnSpc>
              <a:spcBef>
                <a:spcPct val="0"/>
              </a:spcBef>
            </a:pPr>
            <a:r>
              <a:rPr lang="en-US" sz="1397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m7mdelganainy2001@gmail.com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700150" y="6602805"/>
            <a:ext cx="1161433" cy="27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47"/>
              </a:lnSpc>
              <a:spcBef>
                <a:spcPct val="0"/>
              </a:spcBef>
            </a:pPr>
            <a:r>
              <a:rPr lang="en-US" sz="1676" b="true">
                <a:solidFill>
                  <a:srgbClr val="006BB6"/>
                </a:solidFill>
                <a:latin typeface="Montserrat Semi-Bold"/>
                <a:ea typeface="Montserrat Semi-Bold"/>
                <a:cs typeface="Montserrat Semi-Bold"/>
                <a:sym typeface="Montserrat Semi-Bold"/>
              </a:rPr>
              <a:t>Mail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700150" y="6873691"/>
            <a:ext cx="2897715" cy="23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6"/>
              </a:lnSpc>
              <a:spcBef>
                <a:spcPct val="0"/>
              </a:spcBef>
            </a:pPr>
            <a:r>
              <a:rPr lang="en-US" sz="1397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ahmedyousef17200@gmail.com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232219" y="5969582"/>
            <a:ext cx="2533501" cy="47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8377C"/>
                </a:solidFill>
                <a:latin typeface="Arimo Bold"/>
                <a:ea typeface="Arimo Bold"/>
                <a:cs typeface="Arimo Bold"/>
                <a:sym typeface="Arimo Bold"/>
              </a:rPr>
              <a:t>Mohamed Hany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4692788" y="5929311"/>
            <a:ext cx="2057251" cy="47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8377C"/>
                </a:solidFill>
                <a:latin typeface="Arimo Bold"/>
                <a:ea typeface="Arimo Bold"/>
                <a:cs typeface="Arimo Bold"/>
                <a:sym typeface="Arimo Bold"/>
              </a:rPr>
              <a:t>Ahmed yosif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0542315" y="5976850"/>
            <a:ext cx="2267248" cy="47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8377C"/>
                </a:solidFill>
                <a:latin typeface="Arimo Bold"/>
                <a:ea typeface="Arimo Bold"/>
                <a:cs typeface="Arimo Bold"/>
                <a:sym typeface="Arimo Bold"/>
              </a:rPr>
              <a:t>Hossam Hany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6390313" y="5969582"/>
            <a:ext cx="3010138" cy="474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>
                <a:solidFill>
                  <a:srgbClr val="08377C"/>
                </a:solidFill>
                <a:latin typeface="Arimo Bold"/>
                <a:ea typeface="Arimo Bold"/>
                <a:cs typeface="Arimo Bold"/>
                <a:sym typeface="Arimo Bold"/>
              </a:rPr>
              <a:t>Abdelrhman Tarek</a:t>
            </a:r>
          </a:p>
        </p:txBody>
      </p:sp>
      <p:grpSp>
        <p:nvGrpSpPr>
          <p:cNvPr name="Group 43" id="43"/>
          <p:cNvGrpSpPr/>
          <p:nvPr/>
        </p:nvGrpSpPr>
        <p:grpSpPr>
          <a:xfrm rot="0">
            <a:off x="3642220" y="7968641"/>
            <a:ext cx="10914088" cy="1698852"/>
            <a:chOff x="0" y="0"/>
            <a:chExt cx="14552117" cy="2265135"/>
          </a:xfrm>
        </p:grpSpPr>
        <p:sp>
          <p:nvSpPr>
            <p:cNvPr name="TextBox 44" id="44"/>
            <p:cNvSpPr txBox="true"/>
            <p:nvPr/>
          </p:nvSpPr>
          <p:spPr>
            <a:xfrm rot="0">
              <a:off x="0" y="142875"/>
              <a:ext cx="14552117" cy="11248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932"/>
                </a:lnSpc>
              </a:pPr>
              <a:r>
                <a:rPr lang="en-US" b="true" sz="6245" spc="-156">
                  <a:solidFill>
                    <a:srgbClr val="006BB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Supervisors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0" y="1212996"/>
              <a:ext cx="14552117" cy="10521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92"/>
                </a:lnSpc>
              </a:pPr>
            </a:p>
            <a:p>
              <a:pPr algn="ctr">
                <a:lnSpc>
                  <a:spcPts val="3092"/>
                </a:lnSpc>
              </a:pPr>
              <a:r>
                <a:rPr lang="en-US" sz="2811" spc="224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ENG. MOSTAFE ATLAM &amp; ENG. MOHAMED GOMAA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9418" y="-811125"/>
            <a:ext cx="1839825" cy="18398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0408" y="-11278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51946" y="473314"/>
            <a:ext cx="1926864" cy="956639"/>
          </a:xfrm>
          <a:custGeom>
            <a:avLst/>
            <a:gdLst/>
            <a:ahLst/>
            <a:cxnLst/>
            <a:rect r="r" b="b" t="t" l="l"/>
            <a:pathLst>
              <a:path h="956639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229040" y="7434090"/>
            <a:ext cx="557212" cy="1197292"/>
            <a:chOff x="0" y="0"/>
            <a:chExt cx="742950" cy="15963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50800" y="50800"/>
              <a:ext cx="641350" cy="1493520"/>
            </a:xfrm>
            <a:custGeom>
              <a:avLst/>
              <a:gdLst/>
              <a:ahLst/>
              <a:cxnLst/>
              <a:rect r="r" b="b" t="t" l="l"/>
              <a:pathLst>
                <a:path h="1493520" w="641350">
                  <a:moveTo>
                    <a:pt x="0" y="908050"/>
                  </a:moveTo>
                  <a:cubicBezTo>
                    <a:pt x="0" y="908050"/>
                    <a:pt x="1270" y="894080"/>
                    <a:pt x="1270" y="880110"/>
                  </a:cubicBezTo>
                  <a:cubicBezTo>
                    <a:pt x="2540" y="839470"/>
                    <a:pt x="6350" y="718820"/>
                    <a:pt x="8890" y="641350"/>
                  </a:cubicBezTo>
                  <a:cubicBezTo>
                    <a:pt x="12700" y="565150"/>
                    <a:pt x="19050" y="486410"/>
                    <a:pt x="20320" y="416560"/>
                  </a:cubicBezTo>
                  <a:cubicBezTo>
                    <a:pt x="22860" y="353060"/>
                    <a:pt x="19050" y="276860"/>
                    <a:pt x="20320" y="237490"/>
                  </a:cubicBezTo>
                  <a:cubicBezTo>
                    <a:pt x="21590" y="218440"/>
                    <a:pt x="22860" y="209550"/>
                    <a:pt x="26670" y="195580"/>
                  </a:cubicBezTo>
                  <a:cubicBezTo>
                    <a:pt x="29210" y="181610"/>
                    <a:pt x="34290" y="167640"/>
                    <a:pt x="40640" y="154940"/>
                  </a:cubicBezTo>
                  <a:cubicBezTo>
                    <a:pt x="48260" y="142240"/>
                    <a:pt x="58420" y="128270"/>
                    <a:pt x="66040" y="119380"/>
                  </a:cubicBezTo>
                  <a:cubicBezTo>
                    <a:pt x="71120" y="113030"/>
                    <a:pt x="77470" y="110490"/>
                    <a:pt x="81280" y="105410"/>
                  </a:cubicBezTo>
                  <a:cubicBezTo>
                    <a:pt x="85090" y="101600"/>
                    <a:pt x="85090" y="97790"/>
                    <a:pt x="87630" y="93980"/>
                  </a:cubicBezTo>
                  <a:cubicBezTo>
                    <a:pt x="90170" y="88900"/>
                    <a:pt x="97790" y="74930"/>
                    <a:pt x="97790" y="74930"/>
                  </a:cubicBezTo>
                  <a:cubicBezTo>
                    <a:pt x="97790" y="74930"/>
                    <a:pt x="107950" y="64770"/>
                    <a:pt x="111760" y="59690"/>
                  </a:cubicBezTo>
                  <a:cubicBezTo>
                    <a:pt x="116840" y="53340"/>
                    <a:pt x="127000" y="43180"/>
                    <a:pt x="127000" y="43180"/>
                  </a:cubicBezTo>
                  <a:cubicBezTo>
                    <a:pt x="127000" y="43180"/>
                    <a:pt x="138430" y="35560"/>
                    <a:pt x="144780" y="31750"/>
                  </a:cubicBezTo>
                  <a:cubicBezTo>
                    <a:pt x="149860" y="27940"/>
                    <a:pt x="162560" y="19050"/>
                    <a:pt x="162560" y="19050"/>
                  </a:cubicBezTo>
                  <a:cubicBezTo>
                    <a:pt x="162560" y="19050"/>
                    <a:pt x="175260" y="13970"/>
                    <a:pt x="182880" y="11430"/>
                  </a:cubicBezTo>
                  <a:cubicBezTo>
                    <a:pt x="189230" y="10160"/>
                    <a:pt x="201930" y="5080"/>
                    <a:pt x="201930" y="5080"/>
                  </a:cubicBezTo>
                  <a:cubicBezTo>
                    <a:pt x="203200" y="5080"/>
                    <a:pt x="217170" y="2540"/>
                    <a:pt x="223520" y="2540"/>
                  </a:cubicBezTo>
                  <a:cubicBezTo>
                    <a:pt x="231140" y="1270"/>
                    <a:pt x="245110" y="0"/>
                    <a:pt x="245110" y="0"/>
                  </a:cubicBezTo>
                  <a:cubicBezTo>
                    <a:pt x="245110" y="0"/>
                    <a:pt x="259080" y="1270"/>
                    <a:pt x="266700" y="2540"/>
                  </a:cubicBezTo>
                  <a:cubicBezTo>
                    <a:pt x="273050" y="3810"/>
                    <a:pt x="287020" y="5080"/>
                    <a:pt x="287020" y="5080"/>
                  </a:cubicBezTo>
                  <a:cubicBezTo>
                    <a:pt x="288290" y="5080"/>
                    <a:pt x="300990" y="10160"/>
                    <a:pt x="307340" y="13970"/>
                  </a:cubicBezTo>
                  <a:cubicBezTo>
                    <a:pt x="313690" y="16510"/>
                    <a:pt x="327660" y="21590"/>
                    <a:pt x="327660" y="21590"/>
                  </a:cubicBezTo>
                  <a:cubicBezTo>
                    <a:pt x="327660" y="21590"/>
                    <a:pt x="339090" y="29210"/>
                    <a:pt x="345440" y="33020"/>
                  </a:cubicBezTo>
                  <a:cubicBezTo>
                    <a:pt x="350520" y="38100"/>
                    <a:pt x="361950" y="45720"/>
                    <a:pt x="361950" y="45720"/>
                  </a:cubicBezTo>
                  <a:cubicBezTo>
                    <a:pt x="363220" y="45720"/>
                    <a:pt x="372110" y="57150"/>
                    <a:pt x="375920" y="62230"/>
                  </a:cubicBezTo>
                  <a:cubicBezTo>
                    <a:pt x="381000" y="67310"/>
                    <a:pt x="389890" y="77470"/>
                    <a:pt x="391160" y="78740"/>
                  </a:cubicBezTo>
                  <a:cubicBezTo>
                    <a:pt x="391160" y="78740"/>
                    <a:pt x="397510" y="91440"/>
                    <a:pt x="400050" y="97790"/>
                  </a:cubicBezTo>
                  <a:cubicBezTo>
                    <a:pt x="403860" y="104140"/>
                    <a:pt x="410210" y="116840"/>
                    <a:pt x="410210" y="116840"/>
                  </a:cubicBezTo>
                  <a:cubicBezTo>
                    <a:pt x="410210" y="116840"/>
                    <a:pt x="414020" y="130810"/>
                    <a:pt x="415290" y="137160"/>
                  </a:cubicBezTo>
                  <a:cubicBezTo>
                    <a:pt x="416560" y="143510"/>
                    <a:pt x="419100" y="156210"/>
                    <a:pt x="419100" y="156210"/>
                  </a:cubicBezTo>
                  <a:cubicBezTo>
                    <a:pt x="419100" y="156210"/>
                    <a:pt x="420370" y="157480"/>
                    <a:pt x="420370" y="158750"/>
                  </a:cubicBezTo>
                  <a:cubicBezTo>
                    <a:pt x="420370" y="158750"/>
                    <a:pt x="420370" y="158750"/>
                    <a:pt x="420370" y="160020"/>
                  </a:cubicBezTo>
                  <a:cubicBezTo>
                    <a:pt x="420370" y="168910"/>
                    <a:pt x="429260" y="327660"/>
                    <a:pt x="445770" y="341630"/>
                  </a:cubicBezTo>
                  <a:cubicBezTo>
                    <a:pt x="449580" y="345440"/>
                    <a:pt x="455930" y="340360"/>
                    <a:pt x="461010" y="340360"/>
                  </a:cubicBezTo>
                  <a:cubicBezTo>
                    <a:pt x="467360" y="340360"/>
                    <a:pt x="482600" y="340360"/>
                    <a:pt x="482600" y="340360"/>
                  </a:cubicBezTo>
                  <a:cubicBezTo>
                    <a:pt x="482600" y="340360"/>
                    <a:pt x="496570" y="344170"/>
                    <a:pt x="502920" y="345440"/>
                  </a:cubicBezTo>
                  <a:cubicBezTo>
                    <a:pt x="510540" y="346710"/>
                    <a:pt x="524510" y="350520"/>
                    <a:pt x="524510" y="350520"/>
                  </a:cubicBezTo>
                  <a:cubicBezTo>
                    <a:pt x="524510" y="350520"/>
                    <a:pt x="537210" y="356870"/>
                    <a:pt x="543560" y="359410"/>
                  </a:cubicBezTo>
                  <a:cubicBezTo>
                    <a:pt x="549910" y="363220"/>
                    <a:pt x="562610" y="369570"/>
                    <a:pt x="562610" y="369570"/>
                  </a:cubicBezTo>
                  <a:cubicBezTo>
                    <a:pt x="562610" y="369570"/>
                    <a:pt x="572770" y="378460"/>
                    <a:pt x="579120" y="383540"/>
                  </a:cubicBezTo>
                  <a:cubicBezTo>
                    <a:pt x="584200" y="388620"/>
                    <a:pt x="594360" y="397510"/>
                    <a:pt x="595630" y="397510"/>
                  </a:cubicBezTo>
                  <a:cubicBezTo>
                    <a:pt x="595630" y="397510"/>
                    <a:pt x="603250" y="408940"/>
                    <a:pt x="607060" y="415290"/>
                  </a:cubicBezTo>
                  <a:cubicBezTo>
                    <a:pt x="612140" y="420370"/>
                    <a:pt x="619760" y="431800"/>
                    <a:pt x="619760" y="431800"/>
                  </a:cubicBezTo>
                  <a:cubicBezTo>
                    <a:pt x="619760" y="433070"/>
                    <a:pt x="624840" y="445770"/>
                    <a:pt x="627380" y="452120"/>
                  </a:cubicBezTo>
                  <a:cubicBezTo>
                    <a:pt x="629920" y="458470"/>
                    <a:pt x="635000" y="472440"/>
                    <a:pt x="636270" y="472440"/>
                  </a:cubicBezTo>
                  <a:cubicBezTo>
                    <a:pt x="636270" y="472440"/>
                    <a:pt x="637540" y="486410"/>
                    <a:pt x="638810" y="494030"/>
                  </a:cubicBezTo>
                  <a:cubicBezTo>
                    <a:pt x="640080" y="500380"/>
                    <a:pt x="641350" y="514350"/>
                    <a:pt x="641350" y="514350"/>
                  </a:cubicBezTo>
                  <a:cubicBezTo>
                    <a:pt x="641350" y="515620"/>
                    <a:pt x="640080" y="528320"/>
                    <a:pt x="638810" y="535940"/>
                  </a:cubicBezTo>
                  <a:cubicBezTo>
                    <a:pt x="638810" y="543560"/>
                    <a:pt x="637540" y="557530"/>
                    <a:pt x="636270" y="557530"/>
                  </a:cubicBezTo>
                  <a:cubicBezTo>
                    <a:pt x="636270" y="558800"/>
                    <a:pt x="640080" y="697230"/>
                    <a:pt x="637540" y="769620"/>
                  </a:cubicBezTo>
                  <a:cubicBezTo>
                    <a:pt x="633730" y="844550"/>
                    <a:pt x="622300" y="963930"/>
                    <a:pt x="618490" y="999490"/>
                  </a:cubicBezTo>
                  <a:cubicBezTo>
                    <a:pt x="617220" y="1010920"/>
                    <a:pt x="615950" y="1013460"/>
                    <a:pt x="615950" y="1021080"/>
                  </a:cubicBezTo>
                  <a:cubicBezTo>
                    <a:pt x="614680" y="1027430"/>
                    <a:pt x="612140" y="1041400"/>
                    <a:pt x="612140" y="1042670"/>
                  </a:cubicBezTo>
                  <a:cubicBezTo>
                    <a:pt x="612140" y="1042670"/>
                    <a:pt x="607060" y="1055370"/>
                    <a:pt x="604520" y="1061720"/>
                  </a:cubicBezTo>
                  <a:cubicBezTo>
                    <a:pt x="600710" y="1068070"/>
                    <a:pt x="595630" y="1080770"/>
                    <a:pt x="595630" y="1082040"/>
                  </a:cubicBezTo>
                  <a:cubicBezTo>
                    <a:pt x="595630" y="1082040"/>
                    <a:pt x="586740" y="1093470"/>
                    <a:pt x="582930" y="1098550"/>
                  </a:cubicBezTo>
                  <a:cubicBezTo>
                    <a:pt x="579120" y="1104900"/>
                    <a:pt x="570230" y="1116330"/>
                    <a:pt x="570230" y="1116330"/>
                  </a:cubicBezTo>
                  <a:cubicBezTo>
                    <a:pt x="570230" y="1116330"/>
                    <a:pt x="558800" y="1125220"/>
                    <a:pt x="553720" y="1130300"/>
                  </a:cubicBezTo>
                  <a:cubicBezTo>
                    <a:pt x="548640" y="1134110"/>
                    <a:pt x="537210" y="1143000"/>
                    <a:pt x="537210" y="1143000"/>
                  </a:cubicBezTo>
                  <a:cubicBezTo>
                    <a:pt x="537210" y="1144270"/>
                    <a:pt x="523240" y="1150620"/>
                    <a:pt x="518160" y="1153160"/>
                  </a:cubicBezTo>
                  <a:cubicBezTo>
                    <a:pt x="515620" y="1154430"/>
                    <a:pt x="513080" y="1153160"/>
                    <a:pt x="510540" y="1155700"/>
                  </a:cubicBezTo>
                  <a:cubicBezTo>
                    <a:pt x="500380" y="1169670"/>
                    <a:pt x="476250" y="1294130"/>
                    <a:pt x="476250" y="1294130"/>
                  </a:cubicBezTo>
                  <a:cubicBezTo>
                    <a:pt x="476250" y="1295400"/>
                    <a:pt x="476250" y="1308100"/>
                    <a:pt x="476250" y="1315720"/>
                  </a:cubicBezTo>
                  <a:cubicBezTo>
                    <a:pt x="476250" y="1323340"/>
                    <a:pt x="476250" y="1337310"/>
                    <a:pt x="476250" y="1337310"/>
                  </a:cubicBezTo>
                  <a:cubicBezTo>
                    <a:pt x="476250" y="1337310"/>
                    <a:pt x="472440" y="1351280"/>
                    <a:pt x="471170" y="1357630"/>
                  </a:cubicBezTo>
                  <a:cubicBezTo>
                    <a:pt x="469900" y="1365250"/>
                    <a:pt x="466090" y="1379220"/>
                    <a:pt x="466090" y="1379220"/>
                  </a:cubicBezTo>
                  <a:cubicBezTo>
                    <a:pt x="466090" y="1379220"/>
                    <a:pt x="459740" y="1391920"/>
                    <a:pt x="455930" y="1398270"/>
                  </a:cubicBezTo>
                  <a:cubicBezTo>
                    <a:pt x="452120" y="1404620"/>
                    <a:pt x="445770" y="1416050"/>
                    <a:pt x="445770" y="1417320"/>
                  </a:cubicBezTo>
                  <a:cubicBezTo>
                    <a:pt x="445770" y="1417320"/>
                    <a:pt x="436880" y="1427480"/>
                    <a:pt x="431800" y="1432560"/>
                  </a:cubicBezTo>
                  <a:cubicBezTo>
                    <a:pt x="426720" y="1437640"/>
                    <a:pt x="417830" y="1449070"/>
                    <a:pt x="417830" y="1449070"/>
                  </a:cubicBezTo>
                  <a:cubicBezTo>
                    <a:pt x="417830" y="1449070"/>
                    <a:pt x="406400" y="1456690"/>
                    <a:pt x="400050" y="1460500"/>
                  </a:cubicBezTo>
                  <a:cubicBezTo>
                    <a:pt x="393700" y="1465580"/>
                    <a:pt x="382270" y="1473200"/>
                    <a:pt x="382270" y="1473200"/>
                  </a:cubicBezTo>
                  <a:cubicBezTo>
                    <a:pt x="382270" y="1473200"/>
                    <a:pt x="369570" y="1478280"/>
                    <a:pt x="361950" y="1480820"/>
                  </a:cubicBezTo>
                  <a:cubicBezTo>
                    <a:pt x="355600" y="1483360"/>
                    <a:pt x="342900" y="1488440"/>
                    <a:pt x="342900" y="1488440"/>
                  </a:cubicBezTo>
                  <a:cubicBezTo>
                    <a:pt x="341630" y="1488440"/>
                    <a:pt x="327660" y="1489710"/>
                    <a:pt x="321310" y="1490980"/>
                  </a:cubicBezTo>
                  <a:cubicBezTo>
                    <a:pt x="313690" y="1492250"/>
                    <a:pt x="299720" y="1493520"/>
                    <a:pt x="299720" y="1493520"/>
                  </a:cubicBezTo>
                  <a:cubicBezTo>
                    <a:pt x="299720" y="1493520"/>
                    <a:pt x="285750" y="1492250"/>
                    <a:pt x="278130" y="1490980"/>
                  </a:cubicBezTo>
                  <a:cubicBezTo>
                    <a:pt x="271780" y="1489710"/>
                    <a:pt x="257810" y="1488440"/>
                    <a:pt x="257810" y="1488440"/>
                  </a:cubicBezTo>
                  <a:cubicBezTo>
                    <a:pt x="257810" y="1488440"/>
                    <a:pt x="257810" y="1488440"/>
                    <a:pt x="256540" y="1488440"/>
                  </a:cubicBezTo>
                  <a:cubicBezTo>
                    <a:pt x="256540" y="1488440"/>
                    <a:pt x="243840" y="1483360"/>
                    <a:pt x="237490" y="1480820"/>
                  </a:cubicBezTo>
                  <a:cubicBezTo>
                    <a:pt x="229870" y="1478280"/>
                    <a:pt x="217170" y="1473200"/>
                    <a:pt x="217170" y="1473200"/>
                  </a:cubicBezTo>
                  <a:cubicBezTo>
                    <a:pt x="217170" y="1473200"/>
                    <a:pt x="205740" y="1465580"/>
                    <a:pt x="199390" y="1460500"/>
                  </a:cubicBezTo>
                  <a:cubicBezTo>
                    <a:pt x="193040" y="1456690"/>
                    <a:pt x="181610" y="1449070"/>
                    <a:pt x="181610" y="1449070"/>
                  </a:cubicBezTo>
                  <a:cubicBezTo>
                    <a:pt x="181610" y="1449070"/>
                    <a:pt x="172720" y="1437640"/>
                    <a:pt x="167640" y="1432560"/>
                  </a:cubicBezTo>
                  <a:cubicBezTo>
                    <a:pt x="162560" y="1427480"/>
                    <a:pt x="153670" y="1417320"/>
                    <a:pt x="153670" y="1417320"/>
                  </a:cubicBezTo>
                  <a:cubicBezTo>
                    <a:pt x="153670" y="1416050"/>
                    <a:pt x="147320" y="1404620"/>
                    <a:pt x="143510" y="1398270"/>
                  </a:cubicBezTo>
                  <a:cubicBezTo>
                    <a:pt x="139700" y="1391920"/>
                    <a:pt x="133350" y="1379220"/>
                    <a:pt x="133350" y="1379220"/>
                  </a:cubicBezTo>
                  <a:cubicBezTo>
                    <a:pt x="133350" y="1379220"/>
                    <a:pt x="129540" y="1365250"/>
                    <a:pt x="128270" y="1357630"/>
                  </a:cubicBezTo>
                  <a:cubicBezTo>
                    <a:pt x="127000" y="1351280"/>
                    <a:pt x="125730" y="1347470"/>
                    <a:pt x="123190" y="1337310"/>
                  </a:cubicBezTo>
                  <a:cubicBezTo>
                    <a:pt x="118110" y="1309370"/>
                    <a:pt x="105410" y="1229360"/>
                    <a:pt x="102870" y="1182370"/>
                  </a:cubicBezTo>
                  <a:cubicBezTo>
                    <a:pt x="99060" y="1141730"/>
                    <a:pt x="107950" y="1083310"/>
                    <a:pt x="100330" y="1070610"/>
                  </a:cubicBezTo>
                  <a:cubicBezTo>
                    <a:pt x="97790" y="1068070"/>
                    <a:pt x="95250" y="1068070"/>
                    <a:pt x="92710" y="1066800"/>
                  </a:cubicBezTo>
                  <a:cubicBezTo>
                    <a:pt x="87630" y="1064260"/>
                    <a:pt x="73660" y="1056640"/>
                    <a:pt x="73660" y="1056640"/>
                  </a:cubicBezTo>
                  <a:cubicBezTo>
                    <a:pt x="73660" y="1056640"/>
                    <a:pt x="63500" y="1046480"/>
                    <a:pt x="58420" y="1041400"/>
                  </a:cubicBezTo>
                  <a:cubicBezTo>
                    <a:pt x="53340" y="1037590"/>
                    <a:pt x="43180" y="1027430"/>
                    <a:pt x="41910" y="1027430"/>
                  </a:cubicBezTo>
                  <a:cubicBezTo>
                    <a:pt x="41910" y="1027430"/>
                    <a:pt x="34290" y="1014730"/>
                    <a:pt x="30480" y="1009650"/>
                  </a:cubicBezTo>
                  <a:cubicBezTo>
                    <a:pt x="26670" y="1003300"/>
                    <a:pt x="19050" y="991870"/>
                    <a:pt x="19050" y="991870"/>
                  </a:cubicBezTo>
                  <a:cubicBezTo>
                    <a:pt x="19050" y="990600"/>
                    <a:pt x="13970" y="977900"/>
                    <a:pt x="11430" y="971550"/>
                  </a:cubicBezTo>
                  <a:cubicBezTo>
                    <a:pt x="8890" y="963930"/>
                    <a:pt x="5080" y="951230"/>
                    <a:pt x="5080" y="951230"/>
                  </a:cubicBezTo>
                  <a:cubicBezTo>
                    <a:pt x="5080" y="951230"/>
                    <a:pt x="3810" y="937260"/>
                    <a:pt x="2540" y="929640"/>
                  </a:cubicBezTo>
                  <a:cubicBezTo>
                    <a:pt x="2540" y="922020"/>
                    <a:pt x="0" y="908050"/>
                    <a:pt x="0" y="908050"/>
                  </a:cubicBezTo>
                  <a:moveTo>
                    <a:pt x="419100" y="151130"/>
                  </a:moveTo>
                  <a:cubicBezTo>
                    <a:pt x="420370" y="158750"/>
                    <a:pt x="419100" y="157480"/>
                    <a:pt x="419100" y="156210"/>
                  </a:cubicBezTo>
                  <a:cubicBezTo>
                    <a:pt x="419100" y="154940"/>
                    <a:pt x="419100" y="151130"/>
                    <a:pt x="419100" y="1511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4864655" y="7684597"/>
            <a:ext cx="707707" cy="827723"/>
            <a:chOff x="0" y="0"/>
            <a:chExt cx="943610" cy="11036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0800" y="50800"/>
              <a:ext cx="883920" cy="1000760"/>
            </a:xfrm>
            <a:custGeom>
              <a:avLst/>
              <a:gdLst/>
              <a:ahLst/>
              <a:cxnLst/>
              <a:rect r="r" b="b" t="t" l="l"/>
              <a:pathLst>
                <a:path h="1000760" w="883920">
                  <a:moveTo>
                    <a:pt x="0" y="529590"/>
                  </a:moveTo>
                  <a:cubicBezTo>
                    <a:pt x="118110" y="313690"/>
                    <a:pt x="177800" y="260350"/>
                    <a:pt x="228600" y="214630"/>
                  </a:cubicBezTo>
                  <a:cubicBezTo>
                    <a:pt x="275590" y="171450"/>
                    <a:pt x="335280" y="129540"/>
                    <a:pt x="370840" y="96520"/>
                  </a:cubicBezTo>
                  <a:cubicBezTo>
                    <a:pt x="393700" y="74930"/>
                    <a:pt x="425450" y="40640"/>
                    <a:pt x="425450" y="39370"/>
                  </a:cubicBezTo>
                  <a:cubicBezTo>
                    <a:pt x="425450" y="39370"/>
                    <a:pt x="436880" y="31750"/>
                    <a:pt x="443230" y="27940"/>
                  </a:cubicBezTo>
                  <a:cubicBezTo>
                    <a:pt x="449580" y="24130"/>
                    <a:pt x="461010" y="16510"/>
                    <a:pt x="461010" y="16510"/>
                  </a:cubicBezTo>
                  <a:cubicBezTo>
                    <a:pt x="462280" y="16510"/>
                    <a:pt x="474980" y="12700"/>
                    <a:pt x="481330" y="10160"/>
                  </a:cubicBezTo>
                  <a:cubicBezTo>
                    <a:pt x="488950" y="7620"/>
                    <a:pt x="501650" y="3810"/>
                    <a:pt x="501650" y="3810"/>
                  </a:cubicBezTo>
                  <a:cubicBezTo>
                    <a:pt x="502920" y="3810"/>
                    <a:pt x="516890" y="2540"/>
                    <a:pt x="523240" y="1270"/>
                  </a:cubicBezTo>
                  <a:cubicBezTo>
                    <a:pt x="530860" y="1270"/>
                    <a:pt x="544830" y="0"/>
                    <a:pt x="544830" y="0"/>
                  </a:cubicBezTo>
                  <a:cubicBezTo>
                    <a:pt x="544830" y="0"/>
                    <a:pt x="558800" y="2540"/>
                    <a:pt x="566420" y="3810"/>
                  </a:cubicBezTo>
                  <a:cubicBezTo>
                    <a:pt x="572770" y="3810"/>
                    <a:pt x="586740" y="6350"/>
                    <a:pt x="586740" y="6350"/>
                  </a:cubicBezTo>
                  <a:cubicBezTo>
                    <a:pt x="588010" y="6350"/>
                    <a:pt x="600710" y="12700"/>
                    <a:pt x="607060" y="15240"/>
                  </a:cubicBezTo>
                  <a:cubicBezTo>
                    <a:pt x="613410" y="17780"/>
                    <a:pt x="626110" y="22860"/>
                    <a:pt x="626110" y="22860"/>
                  </a:cubicBezTo>
                  <a:cubicBezTo>
                    <a:pt x="627380" y="24130"/>
                    <a:pt x="637540" y="31750"/>
                    <a:pt x="643890" y="36830"/>
                  </a:cubicBezTo>
                  <a:cubicBezTo>
                    <a:pt x="648970" y="40640"/>
                    <a:pt x="660400" y="49530"/>
                    <a:pt x="660400" y="49530"/>
                  </a:cubicBezTo>
                  <a:cubicBezTo>
                    <a:pt x="661670" y="49530"/>
                    <a:pt x="670560" y="59690"/>
                    <a:pt x="674370" y="66040"/>
                  </a:cubicBezTo>
                  <a:cubicBezTo>
                    <a:pt x="679450" y="71120"/>
                    <a:pt x="688340" y="82550"/>
                    <a:pt x="688340" y="82550"/>
                  </a:cubicBezTo>
                  <a:cubicBezTo>
                    <a:pt x="688340" y="82550"/>
                    <a:pt x="694690" y="95250"/>
                    <a:pt x="697230" y="101600"/>
                  </a:cubicBezTo>
                  <a:cubicBezTo>
                    <a:pt x="699770" y="107950"/>
                    <a:pt x="706120" y="120650"/>
                    <a:pt x="706120" y="120650"/>
                  </a:cubicBezTo>
                  <a:cubicBezTo>
                    <a:pt x="706120" y="121920"/>
                    <a:pt x="709930" y="134620"/>
                    <a:pt x="711200" y="142240"/>
                  </a:cubicBezTo>
                  <a:cubicBezTo>
                    <a:pt x="712470" y="148590"/>
                    <a:pt x="715010" y="162560"/>
                    <a:pt x="715010" y="162560"/>
                  </a:cubicBezTo>
                  <a:cubicBezTo>
                    <a:pt x="715010" y="163830"/>
                    <a:pt x="715010" y="177800"/>
                    <a:pt x="713740" y="184150"/>
                  </a:cubicBezTo>
                  <a:cubicBezTo>
                    <a:pt x="713740" y="191770"/>
                    <a:pt x="713740" y="205740"/>
                    <a:pt x="713740" y="205740"/>
                  </a:cubicBezTo>
                  <a:cubicBezTo>
                    <a:pt x="713740" y="205740"/>
                    <a:pt x="709930" y="219710"/>
                    <a:pt x="707390" y="226060"/>
                  </a:cubicBezTo>
                  <a:cubicBezTo>
                    <a:pt x="704850" y="233680"/>
                    <a:pt x="701040" y="246380"/>
                    <a:pt x="701040" y="247650"/>
                  </a:cubicBezTo>
                  <a:cubicBezTo>
                    <a:pt x="701040" y="247650"/>
                    <a:pt x="694690" y="259080"/>
                    <a:pt x="690880" y="265430"/>
                  </a:cubicBezTo>
                  <a:cubicBezTo>
                    <a:pt x="687070" y="271780"/>
                    <a:pt x="680720" y="284480"/>
                    <a:pt x="679450" y="284480"/>
                  </a:cubicBezTo>
                  <a:cubicBezTo>
                    <a:pt x="679450" y="284480"/>
                    <a:pt x="678180" y="284480"/>
                    <a:pt x="678180" y="285750"/>
                  </a:cubicBezTo>
                  <a:cubicBezTo>
                    <a:pt x="679450" y="287020"/>
                    <a:pt x="685800" y="288290"/>
                    <a:pt x="689610" y="292100"/>
                  </a:cubicBezTo>
                  <a:cubicBezTo>
                    <a:pt x="698500" y="299720"/>
                    <a:pt x="721360" y="323850"/>
                    <a:pt x="727710" y="335280"/>
                  </a:cubicBezTo>
                  <a:cubicBezTo>
                    <a:pt x="731520" y="340360"/>
                    <a:pt x="731520" y="345440"/>
                    <a:pt x="734060" y="347980"/>
                  </a:cubicBezTo>
                  <a:cubicBezTo>
                    <a:pt x="735330" y="350520"/>
                    <a:pt x="736600" y="349250"/>
                    <a:pt x="737870" y="351790"/>
                  </a:cubicBezTo>
                  <a:cubicBezTo>
                    <a:pt x="740410" y="354330"/>
                    <a:pt x="740410" y="364490"/>
                    <a:pt x="742950" y="369570"/>
                  </a:cubicBezTo>
                  <a:cubicBezTo>
                    <a:pt x="745490" y="375920"/>
                    <a:pt x="749300" y="383540"/>
                    <a:pt x="750570" y="387350"/>
                  </a:cubicBezTo>
                  <a:cubicBezTo>
                    <a:pt x="751840" y="389890"/>
                    <a:pt x="749300" y="391160"/>
                    <a:pt x="751840" y="392430"/>
                  </a:cubicBezTo>
                  <a:cubicBezTo>
                    <a:pt x="758190" y="398780"/>
                    <a:pt x="821690" y="375920"/>
                    <a:pt x="840740" y="397510"/>
                  </a:cubicBezTo>
                  <a:cubicBezTo>
                    <a:pt x="883920" y="443230"/>
                    <a:pt x="819150" y="820420"/>
                    <a:pt x="819150" y="822960"/>
                  </a:cubicBezTo>
                  <a:cubicBezTo>
                    <a:pt x="819150" y="822960"/>
                    <a:pt x="817880" y="836930"/>
                    <a:pt x="816610" y="843280"/>
                  </a:cubicBezTo>
                  <a:cubicBezTo>
                    <a:pt x="815340" y="850900"/>
                    <a:pt x="814070" y="864870"/>
                    <a:pt x="814070" y="864870"/>
                  </a:cubicBezTo>
                  <a:cubicBezTo>
                    <a:pt x="814070" y="864870"/>
                    <a:pt x="808990" y="878840"/>
                    <a:pt x="806450" y="885190"/>
                  </a:cubicBezTo>
                  <a:cubicBezTo>
                    <a:pt x="803910" y="891540"/>
                    <a:pt x="800100" y="905510"/>
                    <a:pt x="798830" y="905510"/>
                  </a:cubicBezTo>
                  <a:cubicBezTo>
                    <a:pt x="798830" y="905510"/>
                    <a:pt x="791210" y="916940"/>
                    <a:pt x="787400" y="923290"/>
                  </a:cubicBezTo>
                  <a:cubicBezTo>
                    <a:pt x="783590" y="929640"/>
                    <a:pt x="775970" y="941070"/>
                    <a:pt x="775970" y="941070"/>
                  </a:cubicBezTo>
                  <a:cubicBezTo>
                    <a:pt x="774700" y="941070"/>
                    <a:pt x="764540" y="949960"/>
                    <a:pt x="759460" y="955040"/>
                  </a:cubicBezTo>
                  <a:cubicBezTo>
                    <a:pt x="754380" y="960120"/>
                    <a:pt x="744220" y="969010"/>
                    <a:pt x="742950" y="969010"/>
                  </a:cubicBezTo>
                  <a:cubicBezTo>
                    <a:pt x="742950" y="970280"/>
                    <a:pt x="731520" y="976630"/>
                    <a:pt x="725170" y="979170"/>
                  </a:cubicBezTo>
                  <a:cubicBezTo>
                    <a:pt x="718820" y="982980"/>
                    <a:pt x="706120" y="989330"/>
                    <a:pt x="706120" y="989330"/>
                  </a:cubicBezTo>
                  <a:cubicBezTo>
                    <a:pt x="704850" y="989330"/>
                    <a:pt x="692150" y="993140"/>
                    <a:pt x="684530" y="994410"/>
                  </a:cubicBezTo>
                  <a:cubicBezTo>
                    <a:pt x="678180" y="996950"/>
                    <a:pt x="664210" y="1000760"/>
                    <a:pt x="664210" y="1000760"/>
                  </a:cubicBezTo>
                  <a:cubicBezTo>
                    <a:pt x="664210" y="1000760"/>
                    <a:pt x="650240" y="1000760"/>
                    <a:pt x="642620" y="1000760"/>
                  </a:cubicBezTo>
                  <a:cubicBezTo>
                    <a:pt x="635000" y="1000760"/>
                    <a:pt x="621030" y="1000760"/>
                    <a:pt x="621030" y="1000760"/>
                  </a:cubicBezTo>
                  <a:cubicBezTo>
                    <a:pt x="621030" y="1000760"/>
                    <a:pt x="607060" y="996950"/>
                    <a:pt x="600710" y="995680"/>
                  </a:cubicBezTo>
                  <a:cubicBezTo>
                    <a:pt x="593090" y="994410"/>
                    <a:pt x="580390" y="990600"/>
                    <a:pt x="579120" y="990600"/>
                  </a:cubicBezTo>
                  <a:cubicBezTo>
                    <a:pt x="579120" y="990600"/>
                    <a:pt x="575310" y="988060"/>
                    <a:pt x="572770" y="986790"/>
                  </a:cubicBezTo>
                  <a:cubicBezTo>
                    <a:pt x="568960" y="985520"/>
                    <a:pt x="558800" y="985520"/>
                    <a:pt x="558800" y="985520"/>
                  </a:cubicBezTo>
                  <a:cubicBezTo>
                    <a:pt x="558800" y="985520"/>
                    <a:pt x="546100" y="981710"/>
                    <a:pt x="538480" y="979170"/>
                  </a:cubicBezTo>
                  <a:cubicBezTo>
                    <a:pt x="532130" y="977900"/>
                    <a:pt x="518160" y="972820"/>
                    <a:pt x="518160" y="972820"/>
                  </a:cubicBezTo>
                  <a:cubicBezTo>
                    <a:pt x="518160" y="972820"/>
                    <a:pt x="506730" y="965200"/>
                    <a:pt x="500380" y="961390"/>
                  </a:cubicBezTo>
                  <a:cubicBezTo>
                    <a:pt x="494030" y="957580"/>
                    <a:pt x="482600" y="949960"/>
                    <a:pt x="481330" y="949960"/>
                  </a:cubicBezTo>
                  <a:cubicBezTo>
                    <a:pt x="481330" y="949960"/>
                    <a:pt x="472440" y="939800"/>
                    <a:pt x="467360" y="934720"/>
                  </a:cubicBezTo>
                  <a:cubicBezTo>
                    <a:pt x="462280" y="929640"/>
                    <a:pt x="452120" y="919480"/>
                    <a:pt x="452120" y="919480"/>
                  </a:cubicBezTo>
                  <a:cubicBezTo>
                    <a:pt x="452120" y="919480"/>
                    <a:pt x="444500" y="908050"/>
                    <a:pt x="440690" y="901700"/>
                  </a:cubicBezTo>
                  <a:cubicBezTo>
                    <a:pt x="436880" y="895350"/>
                    <a:pt x="430530" y="882650"/>
                    <a:pt x="430530" y="882650"/>
                  </a:cubicBezTo>
                  <a:cubicBezTo>
                    <a:pt x="430530" y="882650"/>
                    <a:pt x="425450" y="868680"/>
                    <a:pt x="424180" y="862330"/>
                  </a:cubicBezTo>
                  <a:cubicBezTo>
                    <a:pt x="421640" y="855980"/>
                    <a:pt x="420370" y="850900"/>
                    <a:pt x="417830" y="842010"/>
                  </a:cubicBezTo>
                  <a:cubicBezTo>
                    <a:pt x="412750" y="821690"/>
                    <a:pt x="412750" y="753110"/>
                    <a:pt x="398780" y="748030"/>
                  </a:cubicBezTo>
                  <a:cubicBezTo>
                    <a:pt x="388620" y="744220"/>
                    <a:pt x="378460" y="772160"/>
                    <a:pt x="358140" y="779780"/>
                  </a:cubicBezTo>
                  <a:cubicBezTo>
                    <a:pt x="314960" y="793750"/>
                    <a:pt x="193040" y="812800"/>
                    <a:pt x="134620" y="777240"/>
                  </a:cubicBezTo>
                  <a:cubicBezTo>
                    <a:pt x="68580" y="737870"/>
                    <a:pt x="0" y="529590"/>
                    <a:pt x="0" y="5295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2346873" y="2420124"/>
            <a:ext cx="14215467" cy="7609910"/>
          </a:xfrm>
          <a:custGeom>
            <a:avLst/>
            <a:gdLst/>
            <a:ahLst/>
            <a:cxnLst/>
            <a:rect r="r" b="b" t="t" l="l"/>
            <a:pathLst>
              <a:path h="7609910" w="14215467">
                <a:moveTo>
                  <a:pt x="0" y="0"/>
                </a:moveTo>
                <a:lnTo>
                  <a:pt x="14215467" y="0"/>
                </a:lnTo>
                <a:lnTo>
                  <a:pt x="14215467" y="7609910"/>
                </a:lnTo>
                <a:lnTo>
                  <a:pt x="0" y="76099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88773" y="942108"/>
            <a:ext cx="9731667" cy="93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3/Diffustion with vae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523237" y="3023062"/>
            <a:ext cx="1971675" cy="343853"/>
            <a:chOff x="0" y="0"/>
            <a:chExt cx="2628900" cy="45847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0" y="50800"/>
              <a:ext cx="2527300" cy="356870"/>
            </a:xfrm>
            <a:custGeom>
              <a:avLst/>
              <a:gdLst/>
              <a:ahLst/>
              <a:cxnLst/>
              <a:rect r="r" b="b" t="t" l="l"/>
              <a:pathLst>
                <a:path h="356870" w="2527300">
                  <a:moveTo>
                    <a:pt x="0" y="240030"/>
                  </a:moveTo>
                  <a:cubicBezTo>
                    <a:pt x="1270" y="227330"/>
                    <a:pt x="1270" y="220980"/>
                    <a:pt x="1270" y="220980"/>
                  </a:cubicBezTo>
                  <a:cubicBezTo>
                    <a:pt x="1270" y="220980"/>
                    <a:pt x="2540" y="214630"/>
                    <a:pt x="3810" y="212090"/>
                  </a:cubicBezTo>
                  <a:cubicBezTo>
                    <a:pt x="3810" y="209550"/>
                    <a:pt x="6350" y="203200"/>
                    <a:pt x="6350" y="203200"/>
                  </a:cubicBezTo>
                  <a:cubicBezTo>
                    <a:pt x="6350" y="203200"/>
                    <a:pt x="8890" y="198120"/>
                    <a:pt x="10160" y="195580"/>
                  </a:cubicBezTo>
                  <a:cubicBezTo>
                    <a:pt x="12700" y="193040"/>
                    <a:pt x="15240" y="187960"/>
                    <a:pt x="15240" y="187960"/>
                  </a:cubicBezTo>
                  <a:cubicBezTo>
                    <a:pt x="15240" y="187960"/>
                    <a:pt x="19050" y="182880"/>
                    <a:pt x="21590" y="181610"/>
                  </a:cubicBezTo>
                  <a:cubicBezTo>
                    <a:pt x="24130" y="179070"/>
                    <a:pt x="27940" y="173990"/>
                    <a:pt x="27940" y="173990"/>
                  </a:cubicBezTo>
                  <a:cubicBezTo>
                    <a:pt x="27940" y="173990"/>
                    <a:pt x="33020" y="171450"/>
                    <a:pt x="35560" y="168910"/>
                  </a:cubicBezTo>
                  <a:cubicBezTo>
                    <a:pt x="38100" y="167640"/>
                    <a:pt x="43180" y="165100"/>
                    <a:pt x="43180" y="165100"/>
                  </a:cubicBezTo>
                  <a:cubicBezTo>
                    <a:pt x="43180" y="165100"/>
                    <a:pt x="52070" y="161290"/>
                    <a:pt x="52070" y="161290"/>
                  </a:cubicBezTo>
                  <a:cubicBezTo>
                    <a:pt x="52070" y="161290"/>
                    <a:pt x="52070" y="160020"/>
                    <a:pt x="52070" y="158750"/>
                  </a:cubicBezTo>
                  <a:cubicBezTo>
                    <a:pt x="50800" y="157480"/>
                    <a:pt x="48260" y="149860"/>
                    <a:pt x="48260" y="149860"/>
                  </a:cubicBezTo>
                  <a:cubicBezTo>
                    <a:pt x="48260" y="149860"/>
                    <a:pt x="48260" y="144780"/>
                    <a:pt x="46990" y="140970"/>
                  </a:cubicBezTo>
                  <a:cubicBezTo>
                    <a:pt x="46990" y="138430"/>
                    <a:pt x="46990" y="132080"/>
                    <a:pt x="46990" y="132080"/>
                  </a:cubicBezTo>
                  <a:cubicBezTo>
                    <a:pt x="46990" y="132080"/>
                    <a:pt x="46990" y="125730"/>
                    <a:pt x="48260" y="123190"/>
                  </a:cubicBezTo>
                  <a:cubicBezTo>
                    <a:pt x="48260" y="119380"/>
                    <a:pt x="49530" y="114300"/>
                    <a:pt x="49530" y="114300"/>
                  </a:cubicBezTo>
                  <a:cubicBezTo>
                    <a:pt x="49530" y="114300"/>
                    <a:pt x="52070" y="107950"/>
                    <a:pt x="53340" y="105410"/>
                  </a:cubicBezTo>
                  <a:cubicBezTo>
                    <a:pt x="53340" y="102870"/>
                    <a:pt x="55880" y="96520"/>
                    <a:pt x="55880" y="96520"/>
                  </a:cubicBezTo>
                  <a:cubicBezTo>
                    <a:pt x="55880" y="96520"/>
                    <a:pt x="59690" y="91440"/>
                    <a:pt x="62230" y="88900"/>
                  </a:cubicBezTo>
                  <a:cubicBezTo>
                    <a:pt x="63500" y="86360"/>
                    <a:pt x="67310" y="82550"/>
                    <a:pt x="67310" y="82550"/>
                  </a:cubicBezTo>
                  <a:cubicBezTo>
                    <a:pt x="67310" y="82550"/>
                    <a:pt x="71120" y="77470"/>
                    <a:pt x="73660" y="76200"/>
                  </a:cubicBezTo>
                  <a:cubicBezTo>
                    <a:pt x="76200" y="73660"/>
                    <a:pt x="77470" y="72390"/>
                    <a:pt x="81280" y="69850"/>
                  </a:cubicBezTo>
                  <a:cubicBezTo>
                    <a:pt x="88900" y="64770"/>
                    <a:pt x="101600" y="50800"/>
                    <a:pt x="118110" y="43180"/>
                  </a:cubicBezTo>
                  <a:cubicBezTo>
                    <a:pt x="144780" y="31750"/>
                    <a:pt x="231140" y="17780"/>
                    <a:pt x="231140" y="17780"/>
                  </a:cubicBezTo>
                  <a:cubicBezTo>
                    <a:pt x="231140" y="17780"/>
                    <a:pt x="237490" y="16510"/>
                    <a:pt x="240030" y="16510"/>
                  </a:cubicBezTo>
                  <a:cubicBezTo>
                    <a:pt x="243840" y="16510"/>
                    <a:pt x="248920" y="15240"/>
                    <a:pt x="248920" y="15240"/>
                  </a:cubicBezTo>
                  <a:cubicBezTo>
                    <a:pt x="250190" y="15240"/>
                    <a:pt x="255270" y="16510"/>
                    <a:pt x="259080" y="16510"/>
                  </a:cubicBezTo>
                  <a:cubicBezTo>
                    <a:pt x="261620" y="16510"/>
                    <a:pt x="267970" y="17780"/>
                    <a:pt x="267970" y="17780"/>
                  </a:cubicBezTo>
                  <a:cubicBezTo>
                    <a:pt x="267970" y="17780"/>
                    <a:pt x="273050" y="20320"/>
                    <a:pt x="276860" y="20320"/>
                  </a:cubicBezTo>
                  <a:cubicBezTo>
                    <a:pt x="279400" y="21590"/>
                    <a:pt x="284480" y="24130"/>
                    <a:pt x="284480" y="24130"/>
                  </a:cubicBezTo>
                  <a:cubicBezTo>
                    <a:pt x="284480" y="24130"/>
                    <a:pt x="289560" y="27940"/>
                    <a:pt x="292100" y="29210"/>
                  </a:cubicBezTo>
                  <a:cubicBezTo>
                    <a:pt x="294640" y="30480"/>
                    <a:pt x="299720" y="34290"/>
                    <a:pt x="299720" y="34290"/>
                  </a:cubicBezTo>
                  <a:cubicBezTo>
                    <a:pt x="299720" y="34290"/>
                    <a:pt x="303530" y="39370"/>
                    <a:pt x="306070" y="41910"/>
                  </a:cubicBezTo>
                  <a:cubicBezTo>
                    <a:pt x="308610" y="43180"/>
                    <a:pt x="312420" y="48260"/>
                    <a:pt x="312420" y="48260"/>
                  </a:cubicBezTo>
                  <a:cubicBezTo>
                    <a:pt x="312420" y="48260"/>
                    <a:pt x="314960" y="53340"/>
                    <a:pt x="316230" y="55880"/>
                  </a:cubicBezTo>
                  <a:cubicBezTo>
                    <a:pt x="317500" y="58420"/>
                    <a:pt x="321310" y="64770"/>
                    <a:pt x="321310" y="64770"/>
                  </a:cubicBezTo>
                  <a:cubicBezTo>
                    <a:pt x="321310" y="64770"/>
                    <a:pt x="321310" y="66040"/>
                    <a:pt x="321310" y="66040"/>
                  </a:cubicBezTo>
                  <a:cubicBezTo>
                    <a:pt x="322580" y="66040"/>
                    <a:pt x="326390" y="66040"/>
                    <a:pt x="326390" y="66040"/>
                  </a:cubicBezTo>
                  <a:cubicBezTo>
                    <a:pt x="327660" y="66040"/>
                    <a:pt x="332740" y="68580"/>
                    <a:pt x="335280" y="69850"/>
                  </a:cubicBezTo>
                  <a:cubicBezTo>
                    <a:pt x="337820" y="71120"/>
                    <a:pt x="344170" y="73660"/>
                    <a:pt x="344170" y="73660"/>
                  </a:cubicBezTo>
                  <a:cubicBezTo>
                    <a:pt x="344170" y="73660"/>
                    <a:pt x="349250" y="77470"/>
                    <a:pt x="351790" y="78740"/>
                  </a:cubicBezTo>
                  <a:cubicBezTo>
                    <a:pt x="354330" y="80010"/>
                    <a:pt x="359410" y="83820"/>
                    <a:pt x="359410" y="83820"/>
                  </a:cubicBezTo>
                  <a:cubicBezTo>
                    <a:pt x="359410" y="83820"/>
                    <a:pt x="360680" y="86360"/>
                    <a:pt x="361950" y="87630"/>
                  </a:cubicBezTo>
                  <a:cubicBezTo>
                    <a:pt x="364490" y="87630"/>
                    <a:pt x="369570" y="87630"/>
                    <a:pt x="373380" y="87630"/>
                  </a:cubicBezTo>
                  <a:cubicBezTo>
                    <a:pt x="375920" y="86360"/>
                    <a:pt x="378460" y="83820"/>
                    <a:pt x="379730" y="83820"/>
                  </a:cubicBezTo>
                  <a:cubicBezTo>
                    <a:pt x="379730" y="83820"/>
                    <a:pt x="384810" y="82550"/>
                    <a:pt x="388620" y="82550"/>
                  </a:cubicBezTo>
                  <a:cubicBezTo>
                    <a:pt x="391160" y="81280"/>
                    <a:pt x="392430" y="81280"/>
                    <a:pt x="397510" y="80010"/>
                  </a:cubicBezTo>
                  <a:cubicBezTo>
                    <a:pt x="408940" y="77470"/>
                    <a:pt x="438150" y="73660"/>
                    <a:pt x="464820" y="69850"/>
                  </a:cubicBezTo>
                  <a:cubicBezTo>
                    <a:pt x="502920" y="66040"/>
                    <a:pt x="558800" y="60960"/>
                    <a:pt x="603250" y="57150"/>
                  </a:cubicBezTo>
                  <a:cubicBezTo>
                    <a:pt x="643890" y="53340"/>
                    <a:pt x="697230" y="49530"/>
                    <a:pt x="720090" y="45720"/>
                  </a:cubicBezTo>
                  <a:cubicBezTo>
                    <a:pt x="728980" y="44450"/>
                    <a:pt x="728980" y="43180"/>
                    <a:pt x="737870" y="40640"/>
                  </a:cubicBezTo>
                  <a:cubicBezTo>
                    <a:pt x="762000" y="35560"/>
                    <a:pt x="830580" y="22860"/>
                    <a:pt x="876300" y="16510"/>
                  </a:cubicBezTo>
                  <a:cubicBezTo>
                    <a:pt x="923290" y="10160"/>
                    <a:pt x="966470" y="6350"/>
                    <a:pt x="1014730" y="3810"/>
                  </a:cubicBezTo>
                  <a:cubicBezTo>
                    <a:pt x="1069340" y="0"/>
                    <a:pt x="1187450" y="0"/>
                    <a:pt x="1187450" y="0"/>
                  </a:cubicBezTo>
                  <a:cubicBezTo>
                    <a:pt x="1187450" y="0"/>
                    <a:pt x="1193800" y="0"/>
                    <a:pt x="1196340" y="0"/>
                  </a:cubicBezTo>
                  <a:cubicBezTo>
                    <a:pt x="1200150" y="0"/>
                    <a:pt x="1206500" y="0"/>
                    <a:pt x="1206500" y="0"/>
                  </a:cubicBezTo>
                  <a:cubicBezTo>
                    <a:pt x="1206500" y="0"/>
                    <a:pt x="1211580" y="1270"/>
                    <a:pt x="1215390" y="1270"/>
                  </a:cubicBezTo>
                  <a:cubicBezTo>
                    <a:pt x="1217930" y="2540"/>
                    <a:pt x="1224280" y="3810"/>
                    <a:pt x="1224280" y="3810"/>
                  </a:cubicBezTo>
                  <a:cubicBezTo>
                    <a:pt x="1224280" y="3810"/>
                    <a:pt x="1229360" y="6350"/>
                    <a:pt x="1231900" y="7620"/>
                  </a:cubicBezTo>
                  <a:cubicBezTo>
                    <a:pt x="1234440" y="8890"/>
                    <a:pt x="1240790" y="12700"/>
                    <a:pt x="1240790" y="12700"/>
                  </a:cubicBezTo>
                  <a:cubicBezTo>
                    <a:pt x="1240790" y="12700"/>
                    <a:pt x="1244600" y="16510"/>
                    <a:pt x="1247140" y="17780"/>
                  </a:cubicBezTo>
                  <a:cubicBezTo>
                    <a:pt x="1249680" y="20320"/>
                    <a:pt x="1254760" y="24130"/>
                    <a:pt x="1254760" y="24130"/>
                  </a:cubicBezTo>
                  <a:cubicBezTo>
                    <a:pt x="1254760" y="24130"/>
                    <a:pt x="1258570" y="29210"/>
                    <a:pt x="1259840" y="31750"/>
                  </a:cubicBezTo>
                  <a:cubicBezTo>
                    <a:pt x="1261110" y="34290"/>
                    <a:pt x="1264920" y="39370"/>
                    <a:pt x="1264920" y="39370"/>
                  </a:cubicBezTo>
                  <a:cubicBezTo>
                    <a:pt x="1264920" y="39370"/>
                    <a:pt x="1267460" y="45720"/>
                    <a:pt x="1268730" y="46990"/>
                  </a:cubicBezTo>
                  <a:cubicBezTo>
                    <a:pt x="1268730" y="49530"/>
                    <a:pt x="1268730" y="50800"/>
                    <a:pt x="1270000" y="52070"/>
                  </a:cubicBezTo>
                  <a:cubicBezTo>
                    <a:pt x="1275080" y="54610"/>
                    <a:pt x="1297940" y="48260"/>
                    <a:pt x="1319530" y="46990"/>
                  </a:cubicBezTo>
                  <a:cubicBezTo>
                    <a:pt x="1362710" y="41910"/>
                    <a:pt x="1513840" y="30480"/>
                    <a:pt x="1513840" y="30480"/>
                  </a:cubicBezTo>
                  <a:cubicBezTo>
                    <a:pt x="1513840" y="30480"/>
                    <a:pt x="1520190" y="30480"/>
                    <a:pt x="1522730" y="30480"/>
                  </a:cubicBezTo>
                  <a:cubicBezTo>
                    <a:pt x="1526540" y="30480"/>
                    <a:pt x="1531620" y="30480"/>
                    <a:pt x="1531620" y="30480"/>
                  </a:cubicBezTo>
                  <a:cubicBezTo>
                    <a:pt x="1531620" y="30480"/>
                    <a:pt x="1537970" y="31750"/>
                    <a:pt x="1540510" y="31750"/>
                  </a:cubicBezTo>
                  <a:cubicBezTo>
                    <a:pt x="1544320" y="33020"/>
                    <a:pt x="1549400" y="34290"/>
                    <a:pt x="1549400" y="34290"/>
                  </a:cubicBezTo>
                  <a:cubicBezTo>
                    <a:pt x="1550670" y="34290"/>
                    <a:pt x="1555750" y="36830"/>
                    <a:pt x="1558290" y="38100"/>
                  </a:cubicBezTo>
                  <a:cubicBezTo>
                    <a:pt x="1560830" y="40640"/>
                    <a:pt x="1565910" y="43180"/>
                    <a:pt x="1565910" y="43180"/>
                  </a:cubicBezTo>
                  <a:cubicBezTo>
                    <a:pt x="1565910" y="43180"/>
                    <a:pt x="1570990" y="46990"/>
                    <a:pt x="1573530" y="48260"/>
                  </a:cubicBezTo>
                  <a:cubicBezTo>
                    <a:pt x="1576070" y="50800"/>
                    <a:pt x="1579880" y="54610"/>
                    <a:pt x="1579880" y="54610"/>
                  </a:cubicBezTo>
                  <a:cubicBezTo>
                    <a:pt x="1579880" y="54610"/>
                    <a:pt x="1581150" y="57150"/>
                    <a:pt x="1582420" y="58420"/>
                  </a:cubicBezTo>
                  <a:cubicBezTo>
                    <a:pt x="1590040" y="60960"/>
                    <a:pt x="1616710" y="53340"/>
                    <a:pt x="1638300" y="50800"/>
                  </a:cubicBezTo>
                  <a:cubicBezTo>
                    <a:pt x="1670050" y="46990"/>
                    <a:pt x="1713230" y="44450"/>
                    <a:pt x="1756410" y="41910"/>
                  </a:cubicBezTo>
                  <a:cubicBezTo>
                    <a:pt x="1808480" y="38100"/>
                    <a:pt x="1927860" y="31750"/>
                    <a:pt x="1929130" y="31750"/>
                  </a:cubicBezTo>
                  <a:cubicBezTo>
                    <a:pt x="1929130" y="31750"/>
                    <a:pt x="1935480" y="31750"/>
                    <a:pt x="1938020" y="31750"/>
                  </a:cubicBezTo>
                  <a:cubicBezTo>
                    <a:pt x="1940560" y="31750"/>
                    <a:pt x="1946910" y="31750"/>
                    <a:pt x="1946910" y="31750"/>
                  </a:cubicBezTo>
                  <a:cubicBezTo>
                    <a:pt x="1946910" y="31750"/>
                    <a:pt x="1953260" y="33020"/>
                    <a:pt x="1955800" y="33020"/>
                  </a:cubicBezTo>
                  <a:cubicBezTo>
                    <a:pt x="1958340" y="34290"/>
                    <a:pt x="1958340" y="34290"/>
                    <a:pt x="1960880" y="34290"/>
                  </a:cubicBezTo>
                  <a:cubicBezTo>
                    <a:pt x="1971040" y="35560"/>
                    <a:pt x="2045970" y="31750"/>
                    <a:pt x="2045970" y="31750"/>
                  </a:cubicBezTo>
                  <a:cubicBezTo>
                    <a:pt x="2045970" y="31750"/>
                    <a:pt x="2052320" y="30480"/>
                    <a:pt x="2054860" y="30480"/>
                  </a:cubicBezTo>
                  <a:cubicBezTo>
                    <a:pt x="2058670" y="30480"/>
                    <a:pt x="2063750" y="29210"/>
                    <a:pt x="2065020" y="29210"/>
                  </a:cubicBezTo>
                  <a:cubicBezTo>
                    <a:pt x="2065020" y="29210"/>
                    <a:pt x="2070100" y="30480"/>
                    <a:pt x="2073910" y="31750"/>
                  </a:cubicBezTo>
                  <a:cubicBezTo>
                    <a:pt x="2076450" y="31750"/>
                    <a:pt x="2082800" y="33020"/>
                    <a:pt x="2082800" y="33020"/>
                  </a:cubicBezTo>
                  <a:cubicBezTo>
                    <a:pt x="2082800" y="33020"/>
                    <a:pt x="2087880" y="35560"/>
                    <a:pt x="2091690" y="35560"/>
                  </a:cubicBezTo>
                  <a:cubicBezTo>
                    <a:pt x="2094230" y="36830"/>
                    <a:pt x="2099310" y="39370"/>
                    <a:pt x="2099310" y="39370"/>
                  </a:cubicBezTo>
                  <a:cubicBezTo>
                    <a:pt x="2099310" y="39370"/>
                    <a:pt x="2104390" y="43180"/>
                    <a:pt x="2106930" y="45720"/>
                  </a:cubicBezTo>
                  <a:cubicBezTo>
                    <a:pt x="2109470" y="46990"/>
                    <a:pt x="2114550" y="50800"/>
                    <a:pt x="2114550" y="50800"/>
                  </a:cubicBezTo>
                  <a:cubicBezTo>
                    <a:pt x="2114550" y="50800"/>
                    <a:pt x="2118360" y="55880"/>
                    <a:pt x="2119630" y="57150"/>
                  </a:cubicBezTo>
                  <a:cubicBezTo>
                    <a:pt x="2122170" y="59690"/>
                    <a:pt x="2125980" y="64770"/>
                    <a:pt x="2125980" y="64770"/>
                  </a:cubicBezTo>
                  <a:cubicBezTo>
                    <a:pt x="2125980" y="64770"/>
                    <a:pt x="2128520" y="69850"/>
                    <a:pt x="2129790" y="73660"/>
                  </a:cubicBezTo>
                  <a:cubicBezTo>
                    <a:pt x="2131060" y="76200"/>
                    <a:pt x="2133600" y="81280"/>
                    <a:pt x="2133600" y="81280"/>
                  </a:cubicBezTo>
                  <a:cubicBezTo>
                    <a:pt x="2133600" y="81280"/>
                    <a:pt x="2133600" y="82550"/>
                    <a:pt x="2133600" y="82550"/>
                  </a:cubicBezTo>
                  <a:cubicBezTo>
                    <a:pt x="2134870" y="82550"/>
                    <a:pt x="2136140" y="82550"/>
                    <a:pt x="2139950" y="81280"/>
                  </a:cubicBezTo>
                  <a:cubicBezTo>
                    <a:pt x="2159000" y="80010"/>
                    <a:pt x="2293620" y="67310"/>
                    <a:pt x="2340610" y="63500"/>
                  </a:cubicBezTo>
                  <a:cubicBezTo>
                    <a:pt x="2364740" y="60960"/>
                    <a:pt x="2378710" y="60960"/>
                    <a:pt x="2396490" y="58420"/>
                  </a:cubicBezTo>
                  <a:cubicBezTo>
                    <a:pt x="2413000" y="57150"/>
                    <a:pt x="2444750" y="52070"/>
                    <a:pt x="2444750" y="52070"/>
                  </a:cubicBezTo>
                  <a:cubicBezTo>
                    <a:pt x="2444750" y="52070"/>
                    <a:pt x="2451100" y="52070"/>
                    <a:pt x="2453640" y="52070"/>
                  </a:cubicBezTo>
                  <a:cubicBezTo>
                    <a:pt x="2457450" y="52070"/>
                    <a:pt x="2462530" y="52070"/>
                    <a:pt x="2462530" y="52070"/>
                  </a:cubicBezTo>
                  <a:cubicBezTo>
                    <a:pt x="2463800" y="52070"/>
                    <a:pt x="2463800" y="52070"/>
                    <a:pt x="2463800" y="52070"/>
                  </a:cubicBezTo>
                  <a:cubicBezTo>
                    <a:pt x="2463800" y="52070"/>
                    <a:pt x="2468880" y="54610"/>
                    <a:pt x="2471420" y="54610"/>
                  </a:cubicBezTo>
                  <a:cubicBezTo>
                    <a:pt x="2475230" y="55880"/>
                    <a:pt x="2480310" y="57150"/>
                    <a:pt x="2480310" y="57150"/>
                  </a:cubicBezTo>
                  <a:cubicBezTo>
                    <a:pt x="2480310" y="57150"/>
                    <a:pt x="2486660" y="60960"/>
                    <a:pt x="2489200" y="62230"/>
                  </a:cubicBezTo>
                  <a:cubicBezTo>
                    <a:pt x="2491740" y="63500"/>
                    <a:pt x="2496820" y="66040"/>
                    <a:pt x="2496820" y="67310"/>
                  </a:cubicBezTo>
                  <a:cubicBezTo>
                    <a:pt x="2496820" y="67310"/>
                    <a:pt x="2500630" y="71120"/>
                    <a:pt x="2503170" y="73660"/>
                  </a:cubicBezTo>
                  <a:cubicBezTo>
                    <a:pt x="2505710" y="74930"/>
                    <a:pt x="2509520" y="78740"/>
                    <a:pt x="2509520" y="80010"/>
                  </a:cubicBezTo>
                  <a:cubicBezTo>
                    <a:pt x="2509520" y="80010"/>
                    <a:pt x="2513330" y="85090"/>
                    <a:pt x="2514600" y="87630"/>
                  </a:cubicBezTo>
                  <a:cubicBezTo>
                    <a:pt x="2517140" y="90170"/>
                    <a:pt x="2519680" y="95250"/>
                    <a:pt x="2519680" y="95250"/>
                  </a:cubicBezTo>
                  <a:cubicBezTo>
                    <a:pt x="2519680" y="95250"/>
                    <a:pt x="2522220" y="100330"/>
                    <a:pt x="2523490" y="104140"/>
                  </a:cubicBezTo>
                  <a:cubicBezTo>
                    <a:pt x="2523490" y="106680"/>
                    <a:pt x="2526030" y="111760"/>
                    <a:pt x="2526030" y="111760"/>
                  </a:cubicBezTo>
                  <a:cubicBezTo>
                    <a:pt x="2526030" y="113030"/>
                    <a:pt x="2526030" y="118110"/>
                    <a:pt x="2526030" y="121920"/>
                  </a:cubicBezTo>
                  <a:cubicBezTo>
                    <a:pt x="2527300" y="124460"/>
                    <a:pt x="2527300" y="130810"/>
                    <a:pt x="2527300" y="130810"/>
                  </a:cubicBezTo>
                  <a:cubicBezTo>
                    <a:pt x="2527300" y="130810"/>
                    <a:pt x="2526030" y="137160"/>
                    <a:pt x="2526030" y="139700"/>
                  </a:cubicBezTo>
                  <a:cubicBezTo>
                    <a:pt x="2526030" y="142240"/>
                    <a:pt x="2524760" y="148590"/>
                    <a:pt x="2524760" y="148590"/>
                  </a:cubicBezTo>
                  <a:cubicBezTo>
                    <a:pt x="2524760" y="148590"/>
                    <a:pt x="2522220" y="154940"/>
                    <a:pt x="2520950" y="157480"/>
                  </a:cubicBezTo>
                  <a:cubicBezTo>
                    <a:pt x="2519680" y="160020"/>
                    <a:pt x="2517140" y="165100"/>
                    <a:pt x="2517140" y="165100"/>
                  </a:cubicBezTo>
                  <a:cubicBezTo>
                    <a:pt x="2517140" y="166370"/>
                    <a:pt x="2513330" y="170180"/>
                    <a:pt x="2512060" y="172720"/>
                  </a:cubicBezTo>
                  <a:cubicBezTo>
                    <a:pt x="2509520" y="175260"/>
                    <a:pt x="2506980" y="180340"/>
                    <a:pt x="2505710" y="180340"/>
                  </a:cubicBezTo>
                  <a:cubicBezTo>
                    <a:pt x="2505710" y="180340"/>
                    <a:pt x="2501900" y="184150"/>
                    <a:pt x="2499360" y="186690"/>
                  </a:cubicBezTo>
                  <a:cubicBezTo>
                    <a:pt x="2496820" y="187960"/>
                    <a:pt x="2491740" y="191770"/>
                    <a:pt x="2491740" y="191770"/>
                  </a:cubicBezTo>
                  <a:cubicBezTo>
                    <a:pt x="2491740" y="191770"/>
                    <a:pt x="2486660" y="194310"/>
                    <a:pt x="2484120" y="195580"/>
                  </a:cubicBezTo>
                  <a:cubicBezTo>
                    <a:pt x="2481580" y="196850"/>
                    <a:pt x="2475230" y="199390"/>
                    <a:pt x="2475230" y="199390"/>
                  </a:cubicBezTo>
                  <a:cubicBezTo>
                    <a:pt x="2475230" y="200660"/>
                    <a:pt x="2470150" y="200660"/>
                    <a:pt x="2466340" y="201930"/>
                  </a:cubicBezTo>
                  <a:cubicBezTo>
                    <a:pt x="2463800" y="201930"/>
                    <a:pt x="2459990" y="203200"/>
                    <a:pt x="2457450" y="203200"/>
                  </a:cubicBezTo>
                  <a:cubicBezTo>
                    <a:pt x="2454910" y="204470"/>
                    <a:pt x="2452370" y="205740"/>
                    <a:pt x="2448560" y="207010"/>
                  </a:cubicBezTo>
                  <a:cubicBezTo>
                    <a:pt x="2440940" y="208280"/>
                    <a:pt x="2425700" y="208280"/>
                    <a:pt x="2413000" y="209550"/>
                  </a:cubicBezTo>
                  <a:cubicBezTo>
                    <a:pt x="2401570" y="210820"/>
                    <a:pt x="2392680" y="212090"/>
                    <a:pt x="2377440" y="214630"/>
                  </a:cubicBezTo>
                  <a:cubicBezTo>
                    <a:pt x="2348230" y="219710"/>
                    <a:pt x="2293620" y="228600"/>
                    <a:pt x="2252980" y="237490"/>
                  </a:cubicBezTo>
                  <a:cubicBezTo>
                    <a:pt x="2212340" y="245110"/>
                    <a:pt x="2170430" y="254000"/>
                    <a:pt x="2136140" y="264160"/>
                  </a:cubicBezTo>
                  <a:cubicBezTo>
                    <a:pt x="2106930" y="271780"/>
                    <a:pt x="2057400" y="292100"/>
                    <a:pt x="2057400" y="292100"/>
                  </a:cubicBezTo>
                  <a:cubicBezTo>
                    <a:pt x="2057400" y="292100"/>
                    <a:pt x="2056130" y="292100"/>
                    <a:pt x="2056130" y="292100"/>
                  </a:cubicBezTo>
                  <a:cubicBezTo>
                    <a:pt x="2054860" y="292100"/>
                    <a:pt x="2054860" y="292100"/>
                    <a:pt x="2054860" y="292100"/>
                  </a:cubicBezTo>
                  <a:cubicBezTo>
                    <a:pt x="2052320" y="293370"/>
                    <a:pt x="2049780" y="294640"/>
                    <a:pt x="2045970" y="295910"/>
                  </a:cubicBezTo>
                  <a:cubicBezTo>
                    <a:pt x="2033270" y="299720"/>
                    <a:pt x="2001520" y="307340"/>
                    <a:pt x="1976120" y="313690"/>
                  </a:cubicBezTo>
                  <a:cubicBezTo>
                    <a:pt x="1946910" y="320040"/>
                    <a:pt x="1911350" y="327660"/>
                    <a:pt x="1879600" y="332740"/>
                  </a:cubicBezTo>
                  <a:cubicBezTo>
                    <a:pt x="1846580" y="339090"/>
                    <a:pt x="1817370" y="344170"/>
                    <a:pt x="1781810" y="347980"/>
                  </a:cubicBezTo>
                  <a:cubicBezTo>
                    <a:pt x="1742440" y="351790"/>
                    <a:pt x="1652270" y="355600"/>
                    <a:pt x="1651000" y="355600"/>
                  </a:cubicBezTo>
                  <a:cubicBezTo>
                    <a:pt x="1651000" y="355600"/>
                    <a:pt x="1645920" y="355600"/>
                    <a:pt x="1642110" y="355600"/>
                  </a:cubicBezTo>
                  <a:cubicBezTo>
                    <a:pt x="1639570" y="355600"/>
                    <a:pt x="1633220" y="356870"/>
                    <a:pt x="1633220" y="356870"/>
                  </a:cubicBezTo>
                  <a:cubicBezTo>
                    <a:pt x="1633220" y="355600"/>
                    <a:pt x="1626870" y="355600"/>
                    <a:pt x="1624330" y="354330"/>
                  </a:cubicBezTo>
                  <a:cubicBezTo>
                    <a:pt x="1620520" y="354330"/>
                    <a:pt x="1615440" y="353060"/>
                    <a:pt x="1615440" y="353060"/>
                  </a:cubicBezTo>
                  <a:cubicBezTo>
                    <a:pt x="1615440" y="353060"/>
                    <a:pt x="1609090" y="350520"/>
                    <a:pt x="1606550" y="349250"/>
                  </a:cubicBezTo>
                  <a:cubicBezTo>
                    <a:pt x="1604010" y="347980"/>
                    <a:pt x="1598930" y="345440"/>
                    <a:pt x="1598930" y="345440"/>
                  </a:cubicBezTo>
                  <a:cubicBezTo>
                    <a:pt x="1598930" y="345440"/>
                    <a:pt x="1593850" y="341630"/>
                    <a:pt x="1591310" y="339090"/>
                  </a:cubicBezTo>
                  <a:cubicBezTo>
                    <a:pt x="1588770" y="337820"/>
                    <a:pt x="1583690" y="334010"/>
                    <a:pt x="1583690" y="332740"/>
                  </a:cubicBezTo>
                  <a:cubicBezTo>
                    <a:pt x="1583690" y="332740"/>
                    <a:pt x="1579880" y="328930"/>
                    <a:pt x="1578610" y="326390"/>
                  </a:cubicBezTo>
                  <a:cubicBezTo>
                    <a:pt x="1577340" y="323850"/>
                    <a:pt x="1577340" y="321310"/>
                    <a:pt x="1573530" y="320040"/>
                  </a:cubicBezTo>
                  <a:cubicBezTo>
                    <a:pt x="1555750" y="312420"/>
                    <a:pt x="1367790" y="334010"/>
                    <a:pt x="1366520" y="334010"/>
                  </a:cubicBezTo>
                  <a:cubicBezTo>
                    <a:pt x="1366520" y="334010"/>
                    <a:pt x="1361440" y="334010"/>
                    <a:pt x="1357630" y="334010"/>
                  </a:cubicBezTo>
                  <a:cubicBezTo>
                    <a:pt x="1355090" y="334010"/>
                    <a:pt x="1348740" y="334010"/>
                    <a:pt x="1348740" y="334010"/>
                  </a:cubicBezTo>
                  <a:cubicBezTo>
                    <a:pt x="1348740" y="334010"/>
                    <a:pt x="1342390" y="332740"/>
                    <a:pt x="1339850" y="332740"/>
                  </a:cubicBezTo>
                  <a:cubicBezTo>
                    <a:pt x="1337310" y="331470"/>
                    <a:pt x="1330960" y="330200"/>
                    <a:pt x="1330960" y="330200"/>
                  </a:cubicBezTo>
                  <a:cubicBezTo>
                    <a:pt x="1330960" y="330200"/>
                    <a:pt x="1327150" y="326390"/>
                    <a:pt x="1323340" y="326390"/>
                  </a:cubicBezTo>
                  <a:cubicBezTo>
                    <a:pt x="1310640" y="323850"/>
                    <a:pt x="1280160" y="330200"/>
                    <a:pt x="1249680" y="330200"/>
                  </a:cubicBezTo>
                  <a:cubicBezTo>
                    <a:pt x="1195070" y="331470"/>
                    <a:pt x="1098550" y="330200"/>
                    <a:pt x="1029970" y="328930"/>
                  </a:cubicBezTo>
                  <a:cubicBezTo>
                    <a:pt x="972820" y="328930"/>
                    <a:pt x="900430" y="327660"/>
                    <a:pt x="867410" y="326390"/>
                  </a:cubicBezTo>
                  <a:cubicBezTo>
                    <a:pt x="852170" y="325120"/>
                    <a:pt x="849630" y="323850"/>
                    <a:pt x="835660" y="323850"/>
                  </a:cubicBezTo>
                  <a:cubicBezTo>
                    <a:pt x="803910" y="322580"/>
                    <a:pt x="736600" y="328930"/>
                    <a:pt x="685800" y="330200"/>
                  </a:cubicBezTo>
                  <a:cubicBezTo>
                    <a:pt x="632460" y="331470"/>
                    <a:pt x="554990" y="330200"/>
                    <a:pt x="521970" y="328930"/>
                  </a:cubicBezTo>
                  <a:cubicBezTo>
                    <a:pt x="506730" y="327660"/>
                    <a:pt x="502920" y="326390"/>
                    <a:pt x="488950" y="326390"/>
                  </a:cubicBezTo>
                  <a:cubicBezTo>
                    <a:pt x="467360" y="326390"/>
                    <a:pt x="403860" y="332740"/>
                    <a:pt x="403860" y="332740"/>
                  </a:cubicBezTo>
                  <a:cubicBezTo>
                    <a:pt x="403860" y="332740"/>
                    <a:pt x="397510" y="332740"/>
                    <a:pt x="393700" y="332740"/>
                  </a:cubicBezTo>
                  <a:cubicBezTo>
                    <a:pt x="391160" y="332740"/>
                    <a:pt x="384810" y="332740"/>
                    <a:pt x="384810" y="332740"/>
                  </a:cubicBezTo>
                  <a:cubicBezTo>
                    <a:pt x="384810" y="332740"/>
                    <a:pt x="378460" y="331470"/>
                    <a:pt x="375920" y="330200"/>
                  </a:cubicBezTo>
                  <a:cubicBezTo>
                    <a:pt x="373380" y="330200"/>
                    <a:pt x="367030" y="328930"/>
                    <a:pt x="367030" y="328930"/>
                  </a:cubicBezTo>
                  <a:cubicBezTo>
                    <a:pt x="367030" y="328930"/>
                    <a:pt x="361950" y="326390"/>
                    <a:pt x="359410" y="325120"/>
                  </a:cubicBezTo>
                  <a:cubicBezTo>
                    <a:pt x="355600" y="323850"/>
                    <a:pt x="350520" y="321310"/>
                    <a:pt x="350520" y="321310"/>
                  </a:cubicBezTo>
                  <a:cubicBezTo>
                    <a:pt x="350520" y="320040"/>
                    <a:pt x="345440" y="316230"/>
                    <a:pt x="344170" y="314960"/>
                  </a:cubicBezTo>
                  <a:cubicBezTo>
                    <a:pt x="341630" y="312420"/>
                    <a:pt x="336550" y="308610"/>
                    <a:pt x="336550" y="308610"/>
                  </a:cubicBezTo>
                  <a:cubicBezTo>
                    <a:pt x="336550" y="308610"/>
                    <a:pt x="335280" y="307340"/>
                    <a:pt x="335280" y="307340"/>
                  </a:cubicBezTo>
                  <a:cubicBezTo>
                    <a:pt x="334010" y="307340"/>
                    <a:pt x="332740" y="307340"/>
                    <a:pt x="331470" y="307340"/>
                  </a:cubicBezTo>
                  <a:cubicBezTo>
                    <a:pt x="330200" y="307340"/>
                    <a:pt x="325120" y="307340"/>
                    <a:pt x="322580" y="306070"/>
                  </a:cubicBezTo>
                  <a:cubicBezTo>
                    <a:pt x="321310" y="306070"/>
                    <a:pt x="321310" y="306070"/>
                    <a:pt x="318770" y="306070"/>
                  </a:cubicBezTo>
                  <a:cubicBezTo>
                    <a:pt x="312420" y="306070"/>
                    <a:pt x="292100" y="309880"/>
                    <a:pt x="274320" y="311150"/>
                  </a:cubicBezTo>
                  <a:cubicBezTo>
                    <a:pt x="248920" y="313690"/>
                    <a:pt x="209550" y="316230"/>
                    <a:pt x="177800" y="314960"/>
                  </a:cubicBezTo>
                  <a:cubicBezTo>
                    <a:pt x="148590" y="314960"/>
                    <a:pt x="91440" y="308610"/>
                    <a:pt x="91440" y="308610"/>
                  </a:cubicBezTo>
                  <a:cubicBezTo>
                    <a:pt x="91440" y="308610"/>
                    <a:pt x="85090" y="308610"/>
                    <a:pt x="82550" y="308610"/>
                  </a:cubicBezTo>
                  <a:cubicBezTo>
                    <a:pt x="78740" y="308610"/>
                    <a:pt x="73660" y="309880"/>
                    <a:pt x="72390" y="309880"/>
                  </a:cubicBezTo>
                  <a:cubicBezTo>
                    <a:pt x="72390" y="309880"/>
                    <a:pt x="67310" y="308610"/>
                    <a:pt x="63500" y="308610"/>
                  </a:cubicBezTo>
                  <a:cubicBezTo>
                    <a:pt x="60960" y="307340"/>
                    <a:pt x="54610" y="306070"/>
                    <a:pt x="54610" y="306070"/>
                  </a:cubicBezTo>
                  <a:cubicBezTo>
                    <a:pt x="54610" y="306070"/>
                    <a:pt x="49530" y="304800"/>
                    <a:pt x="46990" y="303530"/>
                  </a:cubicBezTo>
                  <a:cubicBezTo>
                    <a:pt x="43180" y="302260"/>
                    <a:pt x="38100" y="299720"/>
                    <a:pt x="38100" y="299720"/>
                  </a:cubicBezTo>
                  <a:cubicBezTo>
                    <a:pt x="38100" y="299720"/>
                    <a:pt x="33020" y="295910"/>
                    <a:pt x="30480" y="293370"/>
                  </a:cubicBezTo>
                  <a:cubicBezTo>
                    <a:pt x="27940" y="292100"/>
                    <a:pt x="22860" y="288290"/>
                    <a:pt x="22860" y="288290"/>
                  </a:cubicBezTo>
                  <a:cubicBezTo>
                    <a:pt x="22860" y="288290"/>
                    <a:pt x="19050" y="283210"/>
                    <a:pt x="17780" y="280670"/>
                  </a:cubicBezTo>
                  <a:cubicBezTo>
                    <a:pt x="15240" y="279400"/>
                    <a:pt x="11430" y="274320"/>
                    <a:pt x="11430" y="274320"/>
                  </a:cubicBezTo>
                  <a:cubicBezTo>
                    <a:pt x="11430" y="274320"/>
                    <a:pt x="8890" y="267970"/>
                    <a:pt x="7620" y="265430"/>
                  </a:cubicBezTo>
                  <a:cubicBezTo>
                    <a:pt x="6350" y="262890"/>
                    <a:pt x="3810" y="257810"/>
                    <a:pt x="3810" y="257810"/>
                  </a:cubicBezTo>
                  <a:cubicBezTo>
                    <a:pt x="3810" y="257810"/>
                    <a:pt x="2540" y="251460"/>
                    <a:pt x="2540" y="248920"/>
                  </a:cubicBezTo>
                  <a:cubicBezTo>
                    <a:pt x="1270" y="245110"/>
                    <a:pt x="0" y="240030"/>
                    <a:pt x="0" y="2400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3525142" y="6792105"/>
            <a:ext cx="1754505" cy="352425"/>
            <a:chOff x="0" y="0"/>
            <a:chExt cx="2339340" cy="4699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0800" y="50800"/>
              <a:ext cx="2237740" cy="368300"/>
            </a:xfrm>
            <a:custGeom>
              <a:avLst/>
              <a:gdLst/>
              <a:ahLst/>
              <a:cxnLst/>
              <a:rect r="r" b="b" t="t" l="l"/>
              <a:pathLst>
                <a:path h="368300" w="2237740">
                  <a:moveTo>
                    <a:pt x="0" y="248920"/>
                  </a:moveTo>
                  <a:cubicBezTo>
                    <a:pt x="0" y="248920"/>
                    <a:pt x="1270" y="243840"/>
                    <a:pt x="2540" y="240030"/>
                  </a:cubicBezTo>
                  <a:cubicBezTo>
                    <a:pt x="2540" y="237490"/>
                    <a:pt x="3810" y="231140"/>
                    <a:pt x="3810" y="231140"/>
                  </a:cubicBezTo>
                  <a:cubicBezTo>
                    <a:pt x="3810" y="231140"/>
                    <a:pt x="6350" y="226060"/>
                    <a:pt x="7620" y="223520"/>
                  </a:cubicBezTo>
                  <a:cubicBezTo>
                    <a:pt x="8890" y="219710"/>
                    <a:pt x="11430" y="214630"/>
                    <a:pt x="11430" y="214630"/>
                  </a:cubicBezTo>
                  <a:cubicBezTo>
                    <a:pt x="11430" y="214630"/>
                    <a:pt x="15240" y="209550"/>
                    <a:pt x="16510" y="207010"/>
                  </a:cubicBezTo>
                  <a:cubicBezTo>
                    <a:pt x="17780" y="205740"/>
                    <a:pt x="20320" y="204470"/>
                    <a:pt x="20320" y="201930"/>
                  </a:cubicBezTo>
                  <a:cubicBezTo>
                    <a:pt x="20320" y="199390"/>
                    <a:pt x="15240" y="195580"/>
                    <a:pt x="15240" y="195580"/>
                  </a:cubicBezTo>
                  <a:cubicBezTo>
                    <a:pt x="15240" y="195580"/>
                    <a:pt x="12700" y="189230"/>
                    <a:pt x="12700" y="186690"/>
                  </a:cubicBezTo>
                  <a:cubicBezTo>
                    <a:pt x="11430" y="184150"/>
                    <a:pt x="8890" y="177800"/>
                    <a:pt x="8890" y="177800"/>
                  </a:cubicBezTo>
                  <a:cubicBezTo>
                    <a:pt x="8890" y="177800"/>
                    <a:pt x="7620" y="171450"/>
                    <a:pt x="7620" y="168910"/>
                  </a:cubicBezTo>
                  <a:cubicBezTo>
                    <a:pt x="6350" y="166370"/>
                    <a:pt x="6350" y="160020"/>
                    <a:pt x="6350" y="160020"/>
                  </a:cubicBezTo>
                  <a:cubicBezTo>
                    <a:pt x="6350" y="160020"/>
                    <a:pt x="6350" y="153670"/>
                    <a:pt x="6350" y="151130"/>
                  </a:cubicBezTo>
                  <a:cubicBezTo>
                    <a:pt x="6350" y="147320"/>
                    <a:pt x="7620" y="142240"/>
                    <a:pt x="7620" y="142240"/>
                  </a:cubicBezTo>
                  <a:cubicBezTo>
                    <a:pt x="7620" y="140970"/>
                    <a:pt x="8890" y="135890"/>
                    <a:pt x="10160" y="133350"/>
                  </a:cubicBezTo>
                  <a:cubicBezTo>
                    <a:pt x="11430" y="129540"/>
                    <a:pt x="12700" y="124460"/>
                    <a:pt x="12700" y="124460"/>
                  </a:cubicBezTo>
                  <a:cubicBezTo>
                    <a:pt x="12700" y="124460"/>
                    <a:pt x="16510" y="119380"/>
                    <a:pt x="17780" y="116840"/>
                  </a:cubicBezTo>
                  <a:cubicBezTo>
                    <a:pt x="20320" y="114300"/>
                    <a:pt x="22860" y="109220"/>
                    <a:pt x="22860" y="109220"/>
                  </a:cubicBezTo>
                  <a:cubicBezTo>
                    <a:pt x="22860" y="109220"/>
                    <a:pt x="27940" y="104140"/>
                    <a:pt x="30480" y="102870"/>
                  </a:cubicBezTo>
                  <a:cubicBezTo>
                    <a:pt x="31750" y="100330"/>
                    <a:pt x="36830" y="96520"/>
                    <a:pt x="36830" y="96520"/>
                  </a:cubicBezTo>
                  <a:cubicBezTo>
                    <a:pt x="36830" y="96520"/>
                    <a:pt x="41910" y="92710"/>
                    <a:pt x="44450" y="91440"/>
                  </a:cubicBezTo>
                  <a:cubicBezTo>
                    <a:pt x="46990" y="90170"/>
                    <a:pt x="52070" y="87630"/>
                    <a:pt x="52070" y="87630"/>
                  </a:cubicBezTo>
                  <a:cubicBezTo>
                    <a:pt x="52070" y="87630"/>
                    <a:pt x="58420" y="85090"/>
                    <a:pt x="60960" y="85090"/>
                  </a:cubicBezTo>
                  <a:cubicBezTo>
                    <a:pt x="62230" y="83820"/>
                    <a:pt x="63500" y="85090"/>
                    <a:pt x="64770" y="83820"/>
                  </a:cubicBezTo>
                  <a:cubicBezTo>
                    <a:pt x="66040" y="82550"/>
                    <a:pt x="67310" y="78740"/>
                    <a:pt x="67310" y="74930"/>
                  </a:cubicBezTo>
                  <a:cubicBezTo>
                    <a:pt x="68580" y="72390"/>
                    <a:pt x="69850" y="67310"/>
                    <a:pt x="71120" y="66040"/>
                  </a:cubicBezTo>
                  <a:cubicBezTo>
                    <a:pt x="71120" y="66040"/>
                    <a:pt x="73660" y="60960"/>
                    <a:pt x="74930" y="58420"/>
                  </a:cubicBezTo>
                  <a:cubicBezTo>
                    <a:pt x="77470" y="55880"/>
                    <a:pt x="80010" y="50800"/>
                    <a:pt x="80010" y="50800"/>
                  </a:cubicBezTo>
                  <a:cubicBezTo>
                    <a:pt x="80010" y="50800"/>
                    <a:pt x="85090" y="46990"/>
                    <a:pt x="86360" y="44450"/>
                  </a:cubicBezTo>
                  <a:cubicBezTo>
                    <a:pt x="88900" y="41910"/>
                    <a:pt x="92710" y="38100"/>
                    <a:pt x="92710" y="38100"/>
                  </a:cubicBezTo>
                  <a:cubicBezTo>
                    <a:pt x="93980" y="38100"/>
                    <a:pt x="99060" y="35560"/>
                    <a:pt x="101600" y="33020"/>
                  </a:cubicBezTo>
                  <a:cubicBezTo>
                    <a:pt x="104140" y="31750"/>
                    <a:pt x="109220" y="29210"/>
                    <a:pt x="109220" y="29210"/>
                  </a:cubicBezTo>
                  <a:cubicBezTo>
                    <a:pt x="109220" y="29210"/>
                    <a:pt x="114300" y="26670"/>
                    <a:pt x="118110" y="26670"/>
                  </a:cubicBezTo>
                  <a:cubicBezTo>
                    <a:pt x="120650" y="25400"/>
                    <a:pt x="121920" y="24130"/>
                    <a:pt x="127000" y="22860"/>
                  </a:cubicBezTo>
                  <a:cubicBezTo>
                    <a:pt x="137160" y="20320"/>
                    <a:pt x="176530" y="12700"/>
                    <a:pt x="184150" y="12700"/>
                  </a:cubicBezTo>
                  <a:cubicBezTo>
                    <a:pt x="185420" y="11430"/>
                    <a:pt x="185420" y="12700"/>
                    <a:pt x="186690" y="11430"/>
                  </a:cubicBezTo>
                  <a:cubicBezTo>
                    <a:pt x="191770" y="11430"/>
                    <a:pt x="205740" y="5080"/>
                    <a:pt x="219710" y="3810"/>
                  </a:cubicBezTo>
                  <a:cubicBezTo>
                    <a:pt x="242570" y="0"/>
                    <a:pt x="308610" y="1270"/>
                    <a:pt x="308610" y="1270"/>
                  </a:cubicBezTo>
                  <a:cubicBezTo>
                    <a:pt x="308610" y="1270"/>
                    <a:pt x="314960" y="1270"/>
                    <a:pt x="317500" y="1270"/>
                  </a:cubicBezTo>
                  <a:cubicBezTo>
                    <a:pt x="321310" y="1270"/>
                    <a:pt x="326390" y="0"/>
                    <a:pt x="326390" y="0"/>
                  </a:cubicBezTo>
                  <a:cubicBezTo>
                    <a:pt x="327660" y="0"/>
                    <a:pt x="332740" y="1270"/>
                    <a:pt x="336550" y="1270"/>
                  </a:cubicBezTo>
                  <a:cubicBezTo>
                    <a:pt x="339090" y="2540"/>
                    <a:pt x="345440" y="3810"/>
                    <a:pt x="345440" y="3810"/>
                  </a:cubicBezTo>
                  <a:cubicBezTo>
                    <a:pt x="345440" y="3810"/>
                    <a:pt x="350520" y="6350"/>
                    <a:pt x="353060" y="7620"/>
                  </a:cubicBezTo>
                  <a:cubicBezTo>
                    <a:pt x="356870" y="8890"/>
                    <a:pt x="361950" y="11430"/>
                    <a:pt x="361950" y="11430"/>
                  </a:cubicBezTo>
                  <a:cubicBezTo>
                    <a:pt x="361950" y="11430"/>
                    <a:pt x="363220" y="12700"/>
                    <a:pt x="364490" y="12700"/>
                  </a:cubicBezTo>
                  <a:cubicBezTo>
                    <a:pt x="368300" y="13970"/>
                    <a:pt x="391160" y="13970"/>
                    <a:pt x="391160" y="13970"/>
                  </a:cubicBezTo>
                  <a:cubicBezTo>
                    <a:pt x="391160" y="13970"/>
                    <a:pt x="396240" y="13970"/>
                    <a:pt x="400050" y="12700"/>
                  </a:cubicBezTo>
                  <a:cubicBezTo>
                    <a:pt x="402590" y="12700"/>
                    <a:pt x="408940" y="11430"/>
                    <a:pt x="408940" y="11430"/>
                  </a:cubicBezTo>
                  <a:cubicBezTo>
                    <a:pt x="408940" y="11430"/>
                    <a:pt x="415290" y="12700"/>
                    <a:pt x="417830" y="12700"/>
                  </a:cubicBezTo>
                  <a:cubicBezTo>
                    <a:pt x="421640" y="13970"/>
                    <a:pt x="426720" y="13970"/>
                    <a:pt x="426720" y="13970"/>
                  </a:cubicBezTo>
                  <a:cubicBezTo>
                    <a:pt x="427990" y="13970"/>
                    <a:pt x="433070" y="16510"/>
                    <a:pt x="435610" y="16510"/>
                  </a:cubicBezTo>
                  <a:cubicBezTo>
                    <a:pt x="438150" y="17780"/>
                    <a:pt x="444500" y="20320"/>
                    <a:pt x="444500" y="20320"/>
                  </a:cubicBezTo>
                  <a:cubicBezTo>
                    <a:pt x="444500" y="20320"/>
                    <a:pt x="449580" y="24130"/>
                    <a:pt x="452120" y="25400"/>
                  </a:cubicBezTo>
                  <a:cubicBezTo>
                    <a:pt x="454660" y="26670"/>
                    <a:pt x="459740" y="30480"/>
                    <a:pt x="459740" y="30480"/>
                  </a:cubicBezTo>
                  <a:cubicBezTo>
                    <a:pt x="459740" y="30480"/>
                    <a:pt x="463550" y="35560"/>
                    <a:pt x="466090" y="36830"/>
                  </a:cubicBezTo>
                  <a:cubicBezTo>
                    <a:pt x="468630" y="39370"/>
                    <a:pt x="472440" y="44450"/>
                    <a:pt x="472440" y="44450"/>
                  </a:cubicBezTo>
                  <a:cubicBezTo>
                    <a:pt x="472440" y="44450"/>
                    <a:pt x="474980" y="50800"/>
                    <a:pt x="476250" y="50800"/>
                  </a:cubicBezTo>
                  <a:cubicBezTo>
                    <a:pt x="480060" y="50800"/>
                    <a:pt x="530860" y="45720"/>
                    <a:pt x="530860" y="45720"/>
                  </a:cubicBezTo>
                  <a:cubicBezTo>
                    <a:pt x="530860" y="45720"/>
                    <a:pt x="530860" y="45720"/>
                    <a:pt x="532130" y="45720"/>
                  </a:cubicBezTo>
                  <a:cubicBezTo>
                    <a:pt x="532130" y="45720"/>
                    <a:pt x="537210" y="46990"/>
                    <a:pt x="541020" y="46990"/>
                  </a:cubicBezTo>
                  <a:cubicBezTo>
                    <a:pt x="543560" y="48260"/>
                    <a:pt x="549910" y="48260"/>
                    <a:pt x="549910" y="48260"/>
                  </a:cubicBezTo>
                  <a:cubicBezTo>
                    <a:pt x="549910" y="48260"/>
                    <a:pt x="556260" y="50800"/>
                    <a:pt x="558800" y="52070"/>
                  </a:cubicBezTo>
                  <a:cubicBezTo>
                    <a:pt x="560070" y="52070"/>
                    <a:pt x="560070" y="53340"/>
                    <a:pt x="561340" y="53340"/>
                  </a:cubicBezTo>
                  <a:cubicBezTo>
                    <a:pt x="571500" y="53340"/>
                    <a:pt x="622300" y="35560"/>
                    <a:pt x="656590" y="27940"/>
                  </a:cubicBezTo>
                  <a:cubicBezTo>
                    <a:pt x="695960" y="20320"/>
                    <a:pt x="740410" y="10160"/>
                    <a:pt x="782320" y="7620"/>
                  </a:cubicBezTo>
                  <a:cubicBezTo>
                    <a:pt x="824230" y="5080"/>
                    <a:pt x="908050" y="12700"/>
                    <a:pt x="908050" y="12700"/>
                  </a:cubicBezTo>
                  <a:cubicBezTo>
                    <a:pt x="908050" y="12700"/>
                    <a:pt x="914400" y="10160"/>
                    <a:pt x="916940" y="8890"/>
                  </a:cubicBezTo>
                  <a:cubicBezTo>
                    <a:pt x="919480" y="8890"/>
                    <a:pt x="925830" y="6350"/>
                    <a:pt x="925830" y="6350"/>
                  </a:cubicBezTo>
                  <a:cubicBezTo>
                    <a:pt x="925830" y="6350"/>
                    <a:pt x="932180" y="6350"/>
                    <a:pt x="934720" y="5080"/>
                  </a:cubicBezTo>
                  <a:cubicBezTo>
                    <a:pt x="937260" y="5080"/>
                    <a:pt x="943610" y="5080"/>
                    <a:pt x="943610" y="5080"/>
                  </a:cubicBezTo>
                  <a:cubicBezTo>
                    <a:pt x="943610" y="5080"/>
                    <a:pt x="949960" y="5080"/>
                    <a:pt x="952500" y="6350"/>
                  </a:cubicBezTo>
                  <a:cubicBezTo>
                    <a:pt x="956310" y="6350"/>
                    <a:pt x="961390" y="7620"/>
                    <a:pt x="962660" y="7620"/>
                  </a:cubicBezTo>
                  <a:cubicBezTo>
                    <a:pt x="962660" y="7620"/>
                    <a:pt x="967740" y="10160"/>
                    <a:pt x="970280" y="11430"/>
                  </a:cubicBezTo>
                  <a:cubicBezTo>
                    <a:pt x="972820" y="12700"/>
                    <a:pt x="979170" y="13970"/>
                    <a:pt x="979170" y="13970"/>
                  </a:cubicBezTo>
                  <a:cubicBezTo>
                    <a:pt x="979170" y="13970"/>
                    <a:pt x="984250" y="17780"/>
                    <a:pt x="986790" y="20320"/>
                  </a:cubicBezTo>
                  <a:cubicBezTo>
                    <a:pt x="989330" y="21590"/>
                    <a:pt x="994410" y="25400"/>
                    <a:pt x="994410" y="25400"/>
                  </a:cubicBezTo>
                  <a:cubicBezTo>
                    <a:pt x="994410" y="25400"/>
                    <a:pt x="998220" y="30480"/>
                    <a:pt x="999490" y="33020"/>
                  </a:cubicBezTo>
                  <a:cubicBezTo>
                    <a:pt x="1002030" y="34290"/>
                    <a:pt x="1005840" y="39370"/>
                    <a:pt x="1005840" y="39370"/>
                  </a:cubicBezTo>
                  <a:cubicBezTo>
                    <a:pt x="1005840" y="39370"/>
                    <a:pt x="1008380" y="44450"/>
                    <a:pt x="1009650" y="48260"/>
                  </a:cubicBezTo>
                  <a:cubicBezTo>
                    <a:pt x="1010920" y="50800"/>
                    <a:pt x="1013460" y="55880"/>
                    <a:pt x="1013460" y="55880"/>
                  </a:cubicBezTo>
                  <a:cubicBezTo>
                    <a:pt x="1013460" y="55880"/>
                    <a:pt x="1014730" y="62230"/>
                    <a:pt x="1016000" y="64770"/>
                  </a:cubicBezTo>
                  <a:cubicBezTo>
                    <a:pt x="1016000" y="66040"/>
                    <a:pt x="1016000" y="67310"/>
                    <a:pt x="1016000" y="68580"/>
                  </a:cubicBezTo>
                  <a:cubicBezTo>
                    <a:pt x="1017270" y="69850"/>
                    <a:pt x="1023620" y="68580"/>
                    <a:pt x="1026160" y="67310"/>
                  </a:cubicBezTo>
                  <a:cubicBezTo>
                    <a:pt x="1028700" y="66040"/>
                    <a:pt x="1029970" y="62230"/>
                    <a:pt x="1029970" y="62230"/>
                  </a:cubicBezTo>
                  <a:cubicBezTo>
                    <a:pt x="1029970" y="62230"/>
                    <a:pt x="1035050" y="58420"/>
                    <a:pt x="1037590" y="57150"/>
                  </a:cubicBezTo>
                  <a:cubicBezTo>
                    <a:pt x="1040130" y="54610"/>
                    <a:pt x="1043940" y="50800"/>
                    <a:pt x="1045210" y="50800"/>
                  </a:cubicBezTo>
                  <a:cubicBezTo>
                    <a:pt x="1045210" y="50800"/>
                    <a:pt x="1050290" y="48260"/>
                    <a:pt x="1052830" y="46990"/>
                  </a:cubicBezTo>
                  <a:cubicBezTo>
                    <a:pt x="1055370" y="45720"/>
                    <a:pt x="1061720" y="43180"/>
                    <a:pt x="1061720" y="43180"/>
                  </a:cubicBezTo>
                  <a:cubicBezTo>
                    <a:pt x="1061720" y="43180"/>
                    <a:pt x="1066800" y="41910"/>
                    <a:pt x="1070610" y="41910"/>
                  </a:cubicBezTo>
                  <a:cubicBezTo>
                    <a:pt x="1073150" y="40640"/>
                    <a:pt x="1079500" y="39370"/>
                    <a:pt x="1079500" y="39370"/>
                  </a:cubicBezTo>
                  <a:cubicBezTo>
                    <a:pt x="1079500" y="39370"/>
                    <a:pt x="1120140" y="36830"/>
                    <a:pt x="1146810" y="35560"/>
                  </a:cubicBezTo>
                  <a:cubicBezTo>
                    <a:pt x="1186180" y="33020"/>
                    <a:pt x="1247140" y="26670"/>
                    <a:pt x="1297940" y="25400"/>
                  </a:cubicBezTo>
                  <a:cubicBezTo>
                    <a:pt x="1350010" y="22860"/>
                    <a:pt x="1405890" y="24130"/>
                    <a:pt x="1456690" y="25400"/>
                  </a:cubicBezTo>
                  <a:cubicBezTo>
                    <a:pt x="1501140" y="26670"/>
                    <a:pt x="1555750" y="30480"/>
                    <a:pt x="1584960" y="30480"/>
                  </a:cubicBezTo>
                  <a:cubicBezTo>
                    <a:pt x="1598930" y="30480"/>
                    <a:pt x="1601470" y="30480"/>
                    <a:pt x="1616710" y="30480"/>
                  </a:cubicBezTo>
                  <a:cubicBezTo>
                    <a:pt x="1654810" y="27940"/>
                    <a:pt x="1755140" y="24130"/>
                    <a:pt x="1813560" y="21590"/>
                  </a:cubicBezTo>
                  <a:cubicBezTo>
                    <a:pt x="1861820" y="20320"/>
                    <a:pt x="1917700" y="19050"/>
                    <a:pt x="1945640" y="17780"/>
                  </a:cubicBezTo>
                  <a:cubicBezTo>
                    <a:pt x="1959610" y="17780"/>
                    <a:pt x="1974850" y="16510"/>
                    <a:pt x="1974850" y="16510"/>
                  </a:cubicBezTo>
                  <a:cubicBezTo>
                    <a:pt x="1976120" y="16510"/>
                    <a:pt x="1981200" y="16510"/>
                    <a:pt x="1985010" y="17780"/>
                  </a:cubicBezTo>
                  <a:cubicBezTo>
                    <a:pt x="1987550" y="17780"/>
                    <a:pt x="1993900" y="17780"/>
                    <a:pt x="1993900" y="17780"/>
                  </a:cubicBezTo>
                  <a:cubicBezTo>
                    <a:pt x="1993900" y="17780"/>
                    <a:pt x="1998980" y="20320"/>
                    <a:pt x="2002790" y="21590"/>
                  </a:cubicBezTo>
                  <a:cubicBezTo>
                    <a:pt x="2005330" y="22860"/>
                    <a:pt x="2010410" y="24130"/>
                    <a:pt x="2010410" y="24130"/>
                  </a:cubicBezTo>
                  <a:cubicBezTo>
                    <a:pt x="2011680" y="24130"/>
                    <a:pt x="2015490" y="27940"/>
                    <a:pt x="2019300" y="29210"/>
                  </a:cubicBezTo>
                  <a:cubicBezTo>
                    <a:pt x="2021840" y="30480"/>
                    <a:pt x="2025650" y="34290"/>
                    <a:pt x="2026920" y="34290"/>
                  </a:cubicBezTo>
                  <a:cubicBezTo>
                    <a:pt x="2026920" y="34290"/>
                    <a:pt x="2030730" y="39370"/>
                    <a:pt x="2033270" y="40640"/>
                  </a:cubicBezTo>
                  <a:cubicBezTo>
                    <a:pt x="2034540" y="43180"/>
                    <a:pt x="2038350" y="48260"/>
                    <a:pt x="2038350" y="48260"/>
                  </a:cubicBezTo>
                  <a:cubicBezTo>
                    <a:pt x="2039620" y="48260"/>
                    <a:pt x="2042160" y="53340"/>
                    <a:pt x="2043430" y="55880"/>
                  </a:cubicBezTo>
                  <a:cubicBezTo>
                    <a:pt x="2044700" y="58420"/>
                    <a:pt x="2047240" y="63500"/>
                    <a:pt x="2048510" y="63500"/>
                  </a:cubicBezTo>
                  <a:cubicBezTo>
                    <a:pt x="2048510" y="63500"/>
                    <a:pt x="2049780" y="69850"/>
                    <a:pt x="2049780" y="72390"/>
                  </a:cubicBezTo>
                  <a:cubicBezTo>
                    <a:pt x="2051050" y="76200"/>
                    <a:pt x="2052320" y="81280"/>
                    <a:pt x="2052320" y="81280"/>
                  </a:cubicBezTo>
                  <a:cubicBezTo>
                    <a:pt x="2052320" y="81280"/>
                    <a:pt x="2052320" y="87630"/>
                    <a:pt x="2053590" y="90170"/>
                  </a:cubicBezTo>
                  <a:cubicBezTo>
                    <a:pt x="2053590" y="93980"/>
                    <a:pt x="2053590" y="100330"/>
                    <a:pt x="2053590" y="100330"/>
                  </a:cubicBezTo>
                  <a:cubicBezTo>
                    <a:pt x="2053590" y="100330"/>
                    <a:pt x="2052320" y="105410"/>
                    <a:pt x="2051050" y="109220"/>
                  </a:cubicBezTo>
                  <a:cubicBezTo>
                    <a:pt x="2051050" y="111760"/>
                    <a:pt x="2049780" y="118110"/>
                    <a:pt x="2049780" y="118110"/>
                  </a:cubicBezTo>
                  <a:cubicBezTo>
                    <a:pt x="2049780" y="118110"/>
                    <a:pt x="2045970" y="123190"/>
                    <a:pt x="2044700" y="125730"/>
                  </a:cubicBezTo>
                  <a:cubicBezTo>
                    <a:pt x="2044700" y="128270"/>
                    <a:pt x="2042160" y="130810"/>
                    <a:pt x="2042160" y="130810"/>
                  </a:cubicBezTo>
                  <a:cubicBezTo>
                    <a:pt x="2043430" y="133350"/>
                    <a:pt x="2052320" y="130810"/>
                    <a:pt x="2058670" y="130810"/>
                  </a:cubicBezTo>
                  <a:cubicBezTo>
                    <a:pt x="2067560" y="129540"/>
                    <a:pt x="2091690" y="127000"/>
                    <a:pt x="2091690" y="127000"/>
                  </a:cubicBezTo>
                  <a:cubicBezTo>
                    <a:pt x="2091690" y="127000"/>
                    <a:pt x="2098040" y="127000"/>
                    <a:pt x="2100580" y="127000"/>
                  </a:cubicBezTo>
                  <a:cubicBezTo>
                    <a:pt x="2104390" y="127000"/>
                    <a:pt x="2109470" y="128270"/>
                    <a:pt x="2110740" y="128270"/>
                  </a:cubicBezTo>
                  <a:cubicBezTo>
                    <a:pt x="2110740" y="128270"/>
                    <a:pt x="2115820" y="129540"/>
                    <a:pt x="2118360" y="130810"/>
                  </a:cubicBezTo>
                  <a:cubicBezTo>
                    <a:pt x="2122170" y="130810"/>
                    <a:pt x="2127250" y="133350"/>
                    <a:pt x="2127250" y="133350"/>
                  </a:cubicBezTo>
                  <a:cubicBezTo>
                    <a:pt x="2127250" y="133350"/>
                    <a:pt x="2132330" y="135890"/>
                    <a:pt x="2136140" y="138430"/>
                  </a:cubicBezTo>
                  <a:cubicBezTo>
                    <a:pt x="2138680" y="139700"/>
                    <a:pt x="2143760" y="142240"/>
                    <a:pt x="2143760" y="142240"/>
                  </a:cubicBezTo>
                  <a:cubicBezTo>
                    <a:pt x="2143760" y="142240"/>
                    <a:pt x="2148840" y="147320"/>
                    <a:pt x="2150110" y="148590"/>
                  </a:cubicBezTo>
                  <a:cubicBezTo>
                    <a:pt x="2150110" y="149860"/>
                    <a:pt x="2150110" y="149860"/>
                    <a:pt x="2151380" y="149860"/>
                  </a:cubicBezTo>
                  <a:cubicBezTo>
                    <a:pt x="2152650" y="151130"/>
                    <a:pt x="2155190" y="149860"/>
                    <a:pt x="2155190" y="149860"/>
                  </a:cubicBezTo>
                  <a:cubicBezTo>
                    <a:pt x="2155190" y="149860"/>
                    <a:pt x="2161540" y="151130"/>
                    <a:pt x="2164080" y="151130"/>
                  </a:cubicBezTo>
                  <a:cubicBezTo>
                    <a:pt x="2167890" y="151130"/>
                    <a:pt x="2172970" y="151130"/>
                    <a:pt x="2172970" y="151130"/>
                  </a:cubicBezTo>
                  <a:cubicBezTo>
                    <a:pt x="2172970" y="151130"/>
                    <a:pt x="2179320" y="152400"/>
                    <a:pt x="2181860" y="153670"/>
                  </a:cubicBezTo>
                  <a:cubicBezTo>
                    <a:pt x="2185670" y="154940"/>
                    <a:pt x="2190750" y="156210"/>
                    <a:pt x="2190750" y="156210"/>
                  </a:cubicBezTo>
                  <a:cubicBezTo>
                    <a:pt x="2190750" y="156210"/>
                    <a:pt x="2195830" y="160020"/>
                    <a:pt x="2199640" y="161290"/>
                  </a:cubicBezTo>
                  <a:cubicBezTo>
                    <a:pt x="2202180" y="162560"/>
                    <a:pt x="2207260" y="165100"/>
                    <a:pt x="2207260" y="165100"/>
                  </a:cubicBezTo>
                  <a:cubicBezTo>
                    <a:pt x="2207260" y="165100"/>
                    <a:pt x="2211070" y="170180"/>
                    <a:pt x="2213610" y="171450"/>
                  </a:cubicBezTo>
                  <a:cubicBezTo>
                    <a:pt x="2216150" y="173990"/>
                    <a:pt x="2219960" y="177800"/>
                    <a:pt x="2219960" y="177800"/>
                  </a:cubicBezTo>
                  <a:cubicBezTo>
                    <a:pt x="2219960" y="177800"/>
                    <a:pt x="2223770" y="182880"/>
                    <a:pt x="2225040" y="185420"/>
                  </a:cubicBezTo>
                  <a:cubicBezTo>
                    <a:pt x="2226310" y="189230"/>
                    <a:pt x="2230120" y="193040"/>
                    <a:pt x="2230120" y="194310"/>
                  </a:cubicBezTo>
                  <a:cubicBezTo>
                    <a:pt x="2230120" y="194310"/>
                    <a:pt x="2231390" y="199390"/>
                    <a:pt x="2232660" y="201930"/>
                  </a:cubicBezTo>
                  <a:cubicBezTo>
                    <a:pt x="2233930" y="205740"/>
                    <a:pt x="2235200" y="210820"/>
                    <a:pt x="2236470" y="210820"/>
                  </a:cubicBezTo>
                  <a:cubicBezTo>
                    <a:pt x="2236470" y="210820"/>
                    <a:pt x="2236470" y="217170"/>
                    <a:pt x="2236470" y="220980"/>
                  </a:cubicBezTo>
                  <a:cubicBezTo>
                    <a:pt x="2236470" y="223520"/>
                    <a:pt x="2237740" y="229870"/>
                    <a:pt x="2237740" y="229870"/>
                  </a:cubicBezTo>
                  <a:cubicBezTo>
                    <a:pt x="2237740" y="229870"/>
                    <a:pt x="2236470" y="234950"/>
                    <a:pt x="2236470" y="238760"/>
                  </a:cubicBezTo>
                  <a:cubicBezTo>
                    <a:pt x="2235200" y="241300"/>
                    <a:pt x="2233930" y="247650"/>
                    <a:pt x="2233930" y="247650"/>
                  </a:cubicBezTo>
                  <a:cubicBezTo>
                    <a:pt x="2233930" y="247650"/>
                    <a:pt x="2231390" y="252730"/>
                    <a:pt x="2231390" y="256540"/>
                  </a:cubicBezTo>
                  <a:cubicBezTo>
                    <a:pt x="2230120" y="259080"/>
                    <a:pt x="2227580" y="264160"/>
                    <a:pt x="2227580" y="264160"/>
                  </a:cubicBezTo>
                  <a:cubicBezTo>
                    <a:pt x="2227580" y="264160"/>
                    <a:pt x="2223770" y="269240"/>
                    <a:pt x="2221230" y="271780"/>
                  </a:cubicBezTo>
                  <a:cubicBezTo>
                    <a:pt x="2219960" y="274320"/>
                    <a:pt x="2216150" y="279400"/>
                    <a:pt x="2216150" y="279400"/>
                  </a:cubicBezTo>
                  <a:cubicBezTo>
                    <a:pt x="2216150" y="279400"/>
                    <a:pt x="2211070" y="283210"/>
                    <a:pt x="2208530" y="284480"/>
                  </a:cubicBezTo>
                  <a:cubicBezTo>
                    <a:pt x="2205990" y="287020"/>
                    <a:pt x="2202180" y="290830"/>
                    <a:pt x="2202180" y="290830"/>
                  </a:cubicBezTo>
                  <a:cubicBezTo>
                    <a:pt x="2202180" y="290830"/>
                    <a:pt x="2195830" y="293370"/>
                    <a:pt x="2193290" y="294640"/>
                  </a:cubicBezTo>
                  <a:cubicBezTo>
                    <a:pt x="2190750" y="295910"/>
                    <a:pt x="2185670" y="298450"/>
                    <a:pt x="2185670" y="298450"/>
                  </a:cubicBezTo>
                  <a:cubicBezTo>
                    <a:pt x="2185670" y="298450"/>
                    <a:pt x="2179320" y="299720"/>
                    <a:pt x="2176780" y="300990"/>
                  </a:cubicBezTo>
                  <a:cubicBezTo>
                    <a:pt x="2172970" y="300990"/>
                    <a:pt x="2171700" y="300990"/>
                    <a:pt x="2167890" y="302260"/>
                  </a:cubicBezTo>
                  <a:cubicBezTo>
                    <a:pt x="2153920" y="304800"/>
                    <a:pt x="2120900" y="309880"/>
                    <a:pt x="2091690" y="312420"/>
                  </a:cubicBezTo>
                  <a:cubicBezTo>
                    <a:pt x="2051050" y="316230"/>
                    <a:pt x="1998980" y="320040"/>
                    <a:pt x="1949450" y="323850"/>
                  </a:cubicBezTo>
                  <a:cubicBezTo>
                    <a:pt x="1893570" y="328930"/>
                    <a:pt x="1830070" y="334010"/>
                    <a:pt x="1771650" y="339090"/>
                  </a:cubicBezTo>
                  <a:cubicBezTo>
                    <a:pt x="1714500" y="342900"/>
                    <a:pt x="1649730" y="349250"/>
                    <a:pt x="1600200" y="347980"/>
                  </a:cubicBezTo>
                  <a:cubicBezTo>
                    <a:pt x="1562100" y="347980"/>
                    <a:pt x="1513840" y="346710"/>
                    <a:pt x="1497330" y="339090"/>
                  </a:cubicBezTo>
                  <a:cubicBezTo>
                    <a:pt x="1492250" y="335280"/>
                    <a:pt x="1493520" y="328930"/>
                    <a:pt x="1487170" y="327660"/>
                  </a:cubicBezTo>
                  <a:cubicBezTo>
                    <a:pt x="1479550" y="323850"/>
                    <a:pt x="1461770" y="328930"/>
                    <a:pt x="1446530" y="331470"/>
                  </a:cubicBezTo>
                  <a:cubicBezTo>
                    <a:pt x="1426210" y="332740"/>
                    <a:pt x="1394460" y="335280"/>
                    <a:pt x="1374140" y="337820"/>
                  </a:cubicBezTo>
                  <a:cubicBezTo>
                    <a:pt x="1357630" y="340360"/>
                    <a:pt x="1330960" y="345440"/>
                    <a:pt x="1330960" y="345440"/>
                  </a:cubicBezTo>
                  <a:cubicBezTo>
                    <a:pt x="1330960" y="345440"/>
                    <a:pt x="1324610" y="345440"/>
                    <a:pt x="1322070" y="345440"/>
                  </a:cubicBezTo>
                  <a:cubicBezTo>
                    <a:pt x="1318260" y="345440"/>
                    <a:pt x="1313180" y="345440"/>
                    <a:pt x="1313180" y="345440"/>
                  </a:cubicBezTo>
                  <a:cubicBezTo>
                    <a:pt x="1313180" y="345440"/>
                    <a:pt x="1306830" y="344170"/>
                    <a:pt x="1304290" y="342900"/>
                  </a:cubicBezTo>
                  <a:cubicBezTo>
                    <a:pt x="1300480" y="342900"/>
                    <a:pt x="1295400" y="340360"/>
                    <a:pt x="1295400" y="340360"/>
                  </a:cubicBezTo>
                  <a:cubicBezTo>
                    <a:pt x="1295400" y="340360"/>
                    <a:pt x="1289050" y="337820"/>
                    <a:pt x="1286510" y="336550"/>
                  </a:cubicBezTo>
                  <a:cubicBezTo>
                    <a:pt x="1283970" y="335280"/>
                    <a:pt x="1278890" y="331470"/>
                    <a:pt x="1278890" y="331470"/>
                  </a:cubicBezTo>
                  <a:cubicBezTo>
                    <a:pt x="1278890" y="331470"/>
                    <a:pt x="1273810" y="327660"/>
                    <a:pt x="1272540" y="325120"/>
                  </a:cubicBezTo>
                  <a:cubicBezTo>
                    <a:pt x="1270000" y="323850"/>
                    <a:pt x="1268730" y="321310"/>
                    <a:pt x="1266190" y="320040"/>
                  </a:cubicBezTo>
                  <a:cubicBezTo>
                    <a:pt x="1266190" y="320040"/>
                    <a:pt x="1264920" y="320040"/>
                    <a:pt x="1264920" y="320040"/>
                  </a:cubicBezTo>
                  <a:cubicBezTo>
                    <a:pt x="1263650" y="321310"/>
                    <a:pt x="1263650" y="322580"/>
                    <a:pt x="1263650" y="322580"/>
                  </a:cubicBezTo>
                  <a:cubicBezTo>
                    <a:pt x="1262380" y="323850"/>
                    <a:pt x="1261110" y="325120"/>
                    <a:pt x="1261110" y="326390"/>
                  </a:cubicBezTo>
                  <a:cubicBezTo>
                    <a:pt x="1259840" y="327660"/>
                    <a:pt x="1259840" y="327660"/>
                    <a:pt x="1258570" y="328930"/>
                  </a:cubicBezTo>
                  <a:cubicBezTo>
                    <a:pt x="1257300" y="331470"/>
                    <a:pt x="1254760" y="332740"/>
                    <a:pt x="1252220" y="335280"/>
                  </a:cubicBezTo>
                  <a:cubicBezTo>
                    <a:pt x="1250950" y="336550"/>
                    <a:pt x="1248410" y="340360"/>
                    <a:pt x="1247140" y="341630"/>
                  </a:cubicBezTo>
                  <a:cubicBezTo>
                    <a:pt x="1245870" y="342900"/>
                    <a:pt x="1244600" y="342900"/>
                    <a:pt x="1243330" y="342900"/>
                  </a:cubicBezTo>
                  <a:cubicBezTo>
                    <a:pt x="1242060" y="344170"/>
                    <a:pt x="1242060" y="345440"/>
                    <a:pt x="1240790" y="346710"/>
                  </a:cubicBezTo>
                  <a:cubicBezTo>
                    <a:pt x="1238250" y="347980"/>
                    <a:pt x="1235710" y="347980"/>
                    <a:pt x="1233170" y="349250"/>
                  </a:cubicBezTo>
                  <a:cubicBezTo>
                    <a:pt x="1230630" y="350520"/>
                    <a:pt x="1228090" y="353060"/>
                    <a:pt x="1225550" y="354330"/>
                  </a:cubicBezTo>
                  <a:cubicBezTo>
                    <a:pt x="1224280" y="354330"/>
                    <a:pt x="1223010" y="354330"/>
                    <a:pt x="1221740" y="354330"/>
                  </a:cubicBezTo>
                  <a:cubicBezTo>
                    <a:pt x="1220470" y="355600"/>
                    <a:pt x="1219200" y="355600"/>
                    <a:pt x="1217930" y="356870"/>
                  </a:cubicBezTo>
                  <a:cubicBezTo>
                    <a:pt x="1215390" y="356870"/>
                    <a:pt x="1212850" y="356870"/>
                    <a:pt x="1210310" y="356870"/>
                  </a:cubicBezTo>
                  <a:cubicBezTo>
                    <a:pt x="1207770" y="358140"/>
                    <a:pt x="1205230" y="358140"/>
                    <a:pt x="1201420" y="358140"/>
                  </a:cubicBezTo>
                  <a:cubicBezTo>
                    <a:pt x="1193800" y="359410"/>
                    <a:pt x="1179830" y="359410"/>
                    <a:pt x="1164590" y="360680"/>
                  </a:cubicBezTo>
                  <a:cubicBezTo>
                    <a:pt x="1139190" y="361950"/>
                    <a:pt x="1099820" y="367030"/>
                    <a:pt x="1064260" y="367030"/>
                  </a:cubicBezTo>
                  <a:cubicBezTo>
                    <a:pt x="1028700" y="368300"/>
                    <a:pt x="951230" y="361950"/>
                    <a:pt x="951230" y="361950"/>
                  </a:cubicBezTo>
                  <a:cubicBezTo>
                    <a:pt x="951230" y="361950"/>
                    <a:pt x="944880" y="361950"/>
                    <a:pt x="941070" y="361950"/>
                  </a:cubicBezTo>
                  <a:cubicBezTo>
                    <a:pt x="938530" y="361950"/>
                    <a:pt x="932180" y="361950"/>
                    <a:pt x="932180" y="361950"/>
                  </a:cubicBezTo>
                  <a:cubicBezTo>
                    <a:pt x="932180" y="361950"/>
                    <a:pt x="927100" y="360680"/>
                    <a:pt x="923290" y="359410"/>
                  </a:cubicBezTo>
                  <a:cubicBezTo>
                    <a:pt x="920750" y="358140"/>
                    <a:pt x="914400" y="356870"/>
                    <a:pt x="914400" y="356870"/>
                  </a:cubicBezTo>
                  <a:cubicBezTo>
                    <a:pt x="914400" y="356870"/>
                    <a:pt x="909320" y="354330"/>
                    <a:pt x="906780" y="351790"/>
                  </a:cubicBezTo>
                  <a:cubicBezTo>
                    <a:pt x="904240" y="350520"/>
                    <a:pt x="899160" y="347980"/>
                    <a:pt x="899160" y="347980"/>
                  </a:cubicBezTo>
                  <a:cubicBezTo>
                    <a:pt x="899160" y="347980"/>
                    <a:pt x="894080" y="344170"/>
                    <a:pt x="891540" y="341630"/>
                  </a:cubicBezTo>
                  <a:cubicBezTo>
                    <a:pt x="890270" y="339090"/>
                    <a:pt x="885190" y="335280"/>
                    <a:pt x="885190" y="335280"/>
                  </a:cubicBezTo>
                  <a:cubicBezTo>
                    <a:pt x="885190" y="335280"/>
                    <a:pt x="881380" y="328930"/>
                    <a:pt x="880110" y="327660"/>
                  </a:cubicBezTo>
                  <a:cubicBezTo>
                    <a:pt x="880110" y="326390"/>
                    <a:pt x="880110" y="326390"/>
                    <a:pt x="880110" y="326390"/>
                  </a:cubicBezTo>
                  <a:cubicBezTo>
                    <a:pt x="877570" y="325120"/>
                    <a:pt x="853440" y="328930"/>
                    <a:pt x="845820" y="328930"/>
                  </a:cubicBezTo>
                  <a:cubicBezTo>
                    <a:pt x="842010" y="328930"/>
                    <a:pt x="842010" y="327660"/>
                    <a:pt x="836930" y="327660"/>
                  </a:cubicBezTo>
                  <a:cubicBezTo>
                    <a:pt x="820420" y="328930"/>
                    <a:pt x="767080" y="334010"/>
                    <a:pt x="725170" y="336550"/>
                  </a:cubicBezTo>
                  <a:cubicBezTo>
                    <a:pt x="673100" y="339090"/>
                    <a:pt x="604520" y="341630"/>
                    <a:pt x="548640" y="342900"/>
                  </a:cubicBezTo>
                  <a:cubicBezTo>
                    <a:pt x="496570" y="345440"/>
                    <a:pt x="441960" y="347980"/>
                    <a:pt x="400050" y="347980"/>
                  </a:cubicBezTo>
                  <a:cubicBezTo>
                    <a:pt x="369570" y="346710"/>
                    <a:pt x="321310" y="342900"/>
                    <a:pt x="321310" y="342900"/>
                  </a:cubicBezTo>
                  <a:cubicBezTo>
                    <a:pt x="321310" y="342900"/>
                    <a:pt x="314960" y="344170"/>
                    <a:pt x="312420" y="344170"/>
                  </a:cubicBezTo>
                  <a:cubicBezTo>
                    <a:pt x="308610" y="344170"/>
                    <a:pt x="302260" y="344170"/>
                    <a:pt x="302260" y="344170"/>
                  </a:cubicBezTo>
                  <a:cubicBezTo>
                    <a:pt x="302260" y="344170"/>
                    <a:pt x="297180" y="342900"/>
                    <a:pt x="293370" y="341630"/>
                  </a:cubicBezTo>
                  <a:cubicBezTo>
                    <a:pt x="290830" y="341630"/>
                    <a:pt x="284480" y="340360"/>
                    <a:pt x="284480" y="340360"/>
                  </a:cubicBezTo>
                  <a:cubicBezTo>
                    <a:pt x="284480" y="340360"/>
                    <a:pt x="279400" y="337820"/>
                    <a:pt x="276860" y="336550"/>
                  </a:cubicBezTo>
                  <a:cubicBezTo>
                    <a:pt x="274320" y="335280"/>
                    <a:pt x="267970" y="332740"/>
                    <a:pt x="267970" y="332740"/>
                  </a:cubicBezTo>
                  <a:cubicBezTo>
                    <a:pt x="267970" y="332740"/>
                    <a:pt x="266700" y="330200"/>
                    <a:pt x="265430" y="330200"/>
                  </a:cubicBezTo>
                  <a:cubicBezTo>
                    <a:pt x="255270" y="326390"/>
                    <a:pt x="207010" y="336550"/>
                    <a:pt x="177800" y="336550"/>
                  </a:cubicBezTo>
                  <a:cubicBezTo>
                    <a:pt x="146050" y="336550"/>
                    <a:pt x="82550" y="330200"/>
                    <a:pt x="81280" y="330200"/>
                  </a:cubicBezTo>
                  <a:cubicBezTo>
                    <a:pt x="81280" y="330200"/>
                    <a:pt x="74930" y="328930"/>
                    <a:pt x="72390" y="328930"/>
                  </a:cubicBezTo>
                  <a:cubicBezTo>
                    <a:pt x="69850" y="328930"/>
                    <a:pt x="63500" y="328930"/>
                    <a:pt x="63500" y="328930"/>
                  </a:cubicBezTo>
                  <a:cubicBezTo>
                    <a:pt x="63500" y="328930"/>
                    <a:pt x="57150" y="326390"/>
                    <a:pt x="54610" y="326390"/>
                  </a:cubicBezTo>
                  <a:cubicBezTo>
                    <a:pt x="52070" y="325120"/>
                    <a:pt x="45720" y="323850"/>
                    <a:pt x="45720" y="323850"/>
                  </a:cubicBezTo>
                  <a:cubicBezTo>
                    <a:pt x="45720" y="323850"/>
                    <a:pt x="40640" y="320040"/>
                    <a:pt x="38100" y="318770"/>
                  </a:cubicBezTo>
                  <a:cubicBezTo>
                    <a:pt x="35560" y="317500"/>
                    <a:pt x="30480" y="313690"/>
                    <a:pt x="30480" y="313690"/>
                  </a:cubicBezTo>
                  <a:cubicBezTo>
                    <a:pt x="29210" y="313690"/>
                    <a:pt x="25400" y="309880"/>
                    <a:pt x="22860" y="307340"/>
                  </a:cubicBezTo>
                  <a:cubicBezTo>
                    <a:pt x="21590" y="304800"/>
                    <a:pt x="16510" y="300990"/>
                    <a:pt x="16510" y="300990"/>
                  </a:cubicBezTo>
                  <a:cubicBezTo>
                    <a:pt x="16510" y="300990"/>
                    <a:pt x="13970" y="295910"/>
                    <a:pt x="12700" y="293370"/>
                  </a:cubicBezTo>
                  <a:cubicBezTo>
                    <a:pt x="10160" y="290830"/>
                    <a:pt x="7620" y="285750"/>
                    <a:pt x="7620" y="285750"/>
                  </a:cubicBezTo>
                  <a:cubicBezTo>
                    <a:pt x="7620" y="285750"/>
                    <a:pt x="5080" y="279400"/>
                    <a:pt x="5080" y="276860"/>
                  </a:cubicBezTo>
                  <a:cubicBezTo>
                    <a:pt x="3810" y="273050"/>
                    <a:pt x="1270" y="267970"/>
                    <a:pt x="1270" y="267970"/>
                  </a:cubicBezTo>
                  <a:cubicBezTo>
                    <a:pt x="1270" y="267970"/>
                    <a:pt x="1270" y="261620"/>
                    <a:pt x="1270" y="259080"/>
                  </a:cubicBezTo>
                  <a:cubicBezTo>
                    <a:pt x="1270" y="255270"/>
                    <a:pt x="0" y="248920"/>
                    <a:pt x="0" y="24892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3854052" y="6515880"/>
            <a:ext cx="1589723" cy="421005"/>
            <a:chOff x="0" y="0"/>
            <a:chExt cx="2119630" cy="56134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0800" y="50800"/>
              <a:ext cx="2016760" cy="466090"/>
            </a:xfrm>
            <a:custGeom>
              <a:avLst/>
              <a:gdLst/>
              <a:ahLst/>
              <a:cxnLst/>
              <a:rect r="r" b="b" t="t" l="l"/>
              <a:pathLst>
                <a:path h="466090" w="2016760">
                  <a:moveTo>
                    <a:pt x="0" y="259080"/>
                  </a:moveTo>
                  <a:cubicBezTo>
                    <a:pt x="0" y="259080"/>
                    <a:pt x="0" y="252730"/>
                    <a:pt x="1270" y="250190"/>
                  </a:cubicBezTo>
                  <a:cubicBezTo>
                    <a:pt x="1270" y="247650"/>
                    <a:pt x="2540" y="241300"/>
                    <a:pt x="2540" y="241300"/>
                  </a:cubicBezTo>
                  <a:cubicBezTo>
                    <a:pt x="2540" y="241300"/>
                    <a:pt x="5080" y="234950"/>
                    <a:pt x="5080" y="232410"/>
                  </a:cubicBezTo>
                  <a:cubicBezTo>
                    <a:pt x="6350" y="229870"/>
                    <a:pt x="8890" y="223520"/>
                    <a:pt x="8890" y="223520"/>
                  </a:cubicBezTo>
                  <a:cubicBezTo>
                    <a:pt x="8890" y="223520"/>
                    <a:pt x="12700" y="218440"/>
                    <a:pt x="13970" y="217170"/>
                  </a:cubicBezTo>
                  <a:cubicBezTo>
                    <a:pt x="16510" y="214630"/>
                    <a:pt x="20320" y="209550"/>
                    <a:pt x="20320" y="209550"/>
                  </a:cubicBezTo>
                  <a:cubicBezTo>
                    <a:pt x="20320" y="209550"/>
                    <a:pt x="24130" y="205740"/>
                    <a:pt x="26670" y="203200"/>
                  </a:cubicBezTo>
                  <a:cubicBezTo>
                    <a:pt x="29210" y="200660"/>
                    <a:pt x="34290" y="196850"/>
                    <a:pt x="34290" y="196850"/>
                  </a:cubicBezTo>
                  <a:cubicBezTo>
                    <a:pt x="34290" y="196850"/>
                    <a:pt x="39370" y="194310"/>
                    <a:pt x="41910" y="193040"/>
                  </a:cubicBezTo>
                  <a:cubicBezTo>
                    <a:pt x="44450" y="191770"/>
                    <a:pt x="49530" y="189230"/>
                    <a:pt x="50800" y="189230"/>
                  </a:cubicBezTo>
                  <a:cubicBezTo>
                    <a:pt x="50800" y="189230"/>
                    <a:pt x="55880" y="187960"/>
                    <a:pt x="59690" y="186690"/>
                  </a:cubicBezTo>
                  <a:cubicBezTo>
                    <a:pt x="62230" y="186690"/>
                    <a:pt x="63500" y="185420"/>
                    <a:pt x="68580" y="185420"/>
                  </a:cubicBezTo>
                  <a:cubicBezTo>
                    <a:pt x="77470" y="182880"/>
                    <a:pt x="114300" y="180340"/>
                    <a:pt x="116840" y="175260"/>
                  </a:cubicBezTo>
                  <a:cubicBezTo>
                    <a:pt x="118110" y="175260"/>
                    <a:pt x="118110" y="173990"/>
                    <a:pt x="118110" y="172720"/>
                  </a:cubicBezTo>
                  <a:cubicBezTo>
                    <a:pt x="118110" y="170180"/>
                    <a:pt x="118110" y="163830"/>
                    <a:pt x="118110" y="163830"/>
                  </a:cubicBezTo>
                  <a:cubicBezTo>
                    <a:pt x="118110" y="162560"/>
                    <a:pt x="118110" y="162560"/>
                    <a:pt x="118110" y="162560"/>
                  </a:cubicBezTo>
                  <a:cubicBezTo>
                    <a:pt x="118110" y="162560"/>
                    <a:pt x="119380" y="157480"/>
                    <a:pt x="119380" y="154940"/>
                  </a:cubicBezTo>
                  <a:cubicBezTo>
                    <a:pt x="120650" y="151130"/>
                    <a:pt x="121920" y="146050"/>
                    <a:pt x="121920" y="146050"/>
                  </a:cubicBezTo>
                  <a:cubicBezTo>
                    <a:pt x="121920" y="144780"/>
                    <a:pt x="125730" y="139700"/>
                    <a:pt x="127000" y="137160"/>
                  </a:cubicBezTo>
                  <a:cubicBezTo>
                    <a:pt x="128270" y="134620"/>
                    <a:pt x="130810" y="129540"/>
                    <a:pt x="130810" y="129540"/>
                  </a:cubicBezTo>
                  <a:cubicBezTo>
                    <a:pt x="130810" y="129540"/>
                    <a:pt x="134620" y="124460"/>
                    <a:pt x="137160" y="121920"/>
                  </a:cubicBezTo>
                  <a:cubicBezTo>
                    <a:pt x="139700" y="120650"/>
                    <a:pt x="143510" y="115570"/>
                    <a:pt x="143510" y="115570"/>
                  </a:cubicBezTo>
                  <a:cubicBezTo>
                    <a:pt x="143510" y="115570"/>
                    <a:pt x="148590" y="111760"/>
                    <a:pt x="151130" y="110490"/>
                  </a:cubicBezTo>
                  <a:cubicBezTo>
                    <a:pt x="153670" y="109220"/>
                    <a:pt x="158750" y="105410"/>
                    <a:pt x="158750" y="105410"/>
                  </a:cubicBezTo>
                  <a:cubicBezTo>
                    <a:pt x="158750" y="105410"/>
                    <a:pt x="165100" y="102870"/>
                    <a:pt x="167640" y="102870"/>
                  </a:cubicBezTo>
                  <a:cubicBezTo>
                    <a:pt x="170180" y="101600"/>
                    <a:pt x="176530" y="99060"/>
                    <a:pt x="176530" y="99060"/>
                  </a:cubicBezTo>
                  <a:cubicBezTo>
                    <a:pt x="176530" y="99060"/>
                    <a:pt x="181610" y="99060"/>
                    <a:pt x="185420" y="97790"/>
                  </a:cubicBezTo>
                  <a:cubicBezTo>
                    <a:pt x="187960" y="97790"/>
                    <a:pt x="194310" y="97790"/>
                    <a:pt x="194310" y="97790"/>
                  </a:cubicBezTo>
                  <a:cubicBezTo>
                    <a:pt x="194310" y="97790"/>
                    <a:pt x="217170" y="97790"/>
                    <a:pt x="219710" y="95250"/>
                  </a:cubicBezTo>
                  <a:cubicBezTo>
                    <a:pt x="219710" y="93980"/>
                    <a:pt x="217170" y="88900"/>
                    <a:pt x="217170" y="88900"/>
                  </a:cubicBezTo>
                  <a:cubicBezTo>
                    <a:pt x="217170" y="88900"/>
                    <a:pt x="217170" y="82550"/>
                    <a:pt x="217170" y="80010"/>
                  </a:cubicBezTo>
                  <a:cubicBezTo>
                    <a:pt x="217170" y="76200"/>
                    <a:pt x="217170" y="71120"/>
                    <a:pt x="217170" y="69850"/>
                  </a:cubicBezTo>
                  <a:cubicBezTo>
                    <a:pt x="217170" y="69850"/>
                    <a:pt x="219710" y="64770"/>
                    <a:pt x="219710" y="60960"/>
                  </a:cubicBezTo>
                  <a:cubicBezTo>
                    <a:pt x="220980" y="58420"/>
                    <a:pt x="222250" y="53340"/>
                    <a:pt x="222250" y="52070"/>
                  </a:cubicBezTo>
                  <a:cubicBezTo>
                    <a:pt x="222250" y="52070"/>
                    <a:pt x="224790" y="46990"/>
                    <a:pt x="226060" y="44450"/>
                  </a:cubicBezTo>
                  <a:cubicBezTo>
                    <a:pt x="228600" y="41910"/>
                    <a:pt x="231140" y="36830"/>
                    <a:pt x="231140" y="36830"/>
                  </a:cubicBezTo>
                  <a:cubicBezTo>
                    <a:pt x="231140" y="36830"/>
                    <a:pt x="234950" y="31750"/>
                    <a:pt x="237490" y="29210"/>
                  </a:cubicBezTo>
                  <a:cubicBezTo>
                    <a:pt x="238760" y="27940"/>
                    <a:pt x="242570" y="22860"/>
                    <a:pt x="242570" y="22860"/>
                  </a:cubicBezTo>
                  <a:cubicBezTo>
                    <a:pt x="243840" y="22860"/>
                    <a:pt x="247650" y="19050"/>
                    <a:pt x="250190" y="17780"/>
                  </a:cubicBezTo>
                  <a:cubicBezTo>
                    <a:pt x="252730" y="15240"/>
                    <a:pt x="257810" y="12700"/>
                    <a:pt x="257810" y="12700"/>
                  </a:cubicBezTo>
                  <a:cubicBezTo>
                    <a:pt x="257810" y="12700"/>
                    <a:pt x="264160" y="10160"/>
                    <a:pt x="266700" y="8890"/>
                  </a:cubicBezTo>
                  <a:cubicBezTo>
                    <a:pt x="269240" y="7620"/>
                    <a:pt x="275590" y="6350"/>
                    <a:pt x="275590" y="6350"/>
                  </a:cubicBezTo>
                  <a:cubicBezTo>
                    <a:pt x="275590" y="6350"/>
                    <a:pt x="281940" y="5080"/>
                    <a:pt x="284480" y="5080"/>
                  </a:cubicBezTo>
                  <a:cubicBezTo>
                    <a:pt x="288290" y="5080"/>
                    <a:pt x="289560" y="3810"/>
                    <a:pt x="293370" y="3810"/>
                  </a:cubicBezTo>
                  <a:cubicBezTo>
                    <a:pt x="304800" y="2540"/>
                    <a:pt x="328930" y="1270"/>
                    <a:pt x="351790" y="0"/>
                  </a:cubicBezTo>
                  <a:cubicBezTo>
                    <a:pt x="388620" y="0"/>
                    <a:pt x="439420" y="1270"/>
                    <a:pt x="490220" y="1270"/>
                  </a:cubicBezTo>
                  <a:cubicBezTo>
                    <a:pt x="554990" y="2540"/>
                    <a:pt x="637540" y="2540"/>
                    <a:pt x="711200" y="3810"/>
                  </a:cubicBezTo>
                  <a:cubicBezTo>
                    <a:pt x="786130" y="5080"/>
                    <a:pt x="904240" y="6350"/>
                    <a:pt x="937260" y="8890"/>
                  </a:cubicBezTo>
                  <a:cubicBezTo>
                    <a:pt x="947420" y="8890"/>
                    <a:pt x="947420" y="11430"/>
                    <a:pt x="957580" y="11430"/>
                  </a:cubicBezTo>
                  <a:cubicBezTo>
                    <a:pt x="977900" y="12700"/>
                    <a:pt x="1028700" y="7620"/>
                    <a:pt x="1064260" y="6350"/>
                  </a:cubicBezTo>
                  <a:cubicBezTo>
                    <a:pt x="1101090" y="5080"/>
                    <a:pt x="1155700" y="3810"/>
                    <a:pt x="1176020" y="2540"/>
                  </a:cubicBezTo>
                  <a:cubicBezTo>
                    <a:pt x="1183640" y="2540"/>
                    <a:pt x="1192530" y="1270"/>
                    <a:pt x="1192530" y="1270"/>
                  </a:cubicBezTo>
                  <a:cubicBezTo>
                    <a:pt x="1193800" y="1270"/>
                    <a:pt x="1198880" y="1270"/>
                    <a:pt x="1202690" y="2540"/>
                  </a:cubicBezTo>
                  <a:cubicBezTo>
                    <a:pt x="1205230" y="2540"/>
                    <a:pt x="1211580" y="2540"/>
                    <a:pt x="1211580" y="2540"/>
                  </a:cubicBezTo>
                  <a:cubicBezTo>
                    <a:pt x="1211580" y="2540"/>
                    <a:pt x="1216660" y="5080"/>
                    <a:pt x="1220470" y="5080"/>
                  </a:cubicBezTo>
                  <a:cubicBezTo>
                    <a:pt x="1223010" y="6350"/>
                    <a:pt x="1228090" y="8890"/>
                    <a:pt x="1229360" y="8890"/>
                  </a:cubicBezTo>
                  <a:cubicBezTo>
                    <a:pt x="1229360" y="8890"/>
                    <a:pt x="1234440" y="11430"/>
                    <a:pt x="1236980" y="13970"/>
                  </a:cubicBezTo>
                  <a:cubicBezTo>
                    <a:pt x="1239520" y="15240"/>
                    <a:pt x="1244600" y="19050"/>
                    <a:pt x="1244600" y="19050"/>
                  </a:cubicBezTo>
                  <a:cubicBezTo>
                    <a:pt x="1244600" y="19050"/>
                    <a:pt x="1248410" y="22860"/>
                    <a:pt x="1250950" y="25400"/>
                  </a:cubicBezTo>
                  <a:cubicBezTo>
                    <a:pt x="1252220" y="27940"/>
                    <a:pt x="1257300" y="31750"/>
                    <a:pt x="1257300" y="31750"/>
                  </a:cubicBezTo>
                  <a:cubicBezTo>
                    <a:pt x="1257300" y="31750"/>
                    <a:pt x="1257300" y="33020"/>
                    <a:pt x="1258570" y="34290"/>
                  </a:cubicBezTo>
                  <a:cubicBezTo>
                    <a:pt x="1263650" y="36830"/>
                    <a:pt x="1305560" y="38100"/>
                    <a:pt x="1334770" y="39370"/>
                  </a:cubicBezTo>
                  <a:cubicBezTo>
                    <a:pt x="1371600" y="40640"/>
                    <a:pt x="1424940" y="41910"/>
                    <a:pt x="1465580" y="41910"/>
                  </a:cubicBezTo>
                  <a:cubicBezTo>
                    <a:pt x="1501140" y="41910"/>
                    <a:pt x="1537970" y="39370"/>
                    <a:pt x="1565910" y="40640"/>
                  </a:cubicBezTo>
                  <a:cubicBezTo>
                    <a:pt x="1588770" y="40640"/>
                    <a:pt x="1612900" y="41910"/>
                    <a:pt x="1624330" y="41910"/>
                  </a:cubicBezTo>
                  <a:cubicBezTo>
                    <a:pt x="1629410" y="43180"/>
                    <a:pt x="1630680" y="43180"/>
                    <a:pt x="1633220" y="43180"/>
                  </a:cubicBezTo>
                  <a:cubicBezTo>
                    <a:pt x="1637030" y="43180"/>
                    <a:pt x="1642110" y="44450"/>
                    <a:pt x="1642110" y="44450"/>
                  </a:cubicBezTo>
                  <a:cubicBezTo>
                    <a:pt x="1643380" y="44450"/>
                    <a:pt x="1648460" y="46990"/>
                    <a:pt x="1651000" y="46990"/>
                  </a:cubicBezTo>
                  <a:cubicBezTo>
                    <a:pt x="1654810" y="48260"/>
                    <a:pt x="1659890" y="50800"/>
                    <a:pt x="1659890" y="50800"/>
                  </a:cubicBezTo>
                  <a:cubicBezTo>
                    <a:pt x="1659890" y="50800"/>
                    <a:pt x="1664970" y="53340"/>
                    <a:pt x="1667510" y="55880"/>
                  </a:cubicBezTo>
                  <a:cubicBezTo>
                    <a:pt x="1670050" y="57150"/>
                    <a:pt x="1675130" y="60960"/>
                    <a:pt x="1675130" y="60960"/>
                  </a:cubicBezTo>
                  <a:cubicBezTo>
                    <a:pt x="1675130" y="60960"/>
                    <a:pt x="1678940" y="64770"/>
                    <a:pt x="1681480" y="67310"/>
                  </a:cubicBezTo>
                  <a:cubicBezTo>
                    <a:pt x="1684020" y="69850"/>
                    <a:pt x="1687830" y="73660"/>
                    <a:pt x="1687830" y="73660"/>
                  </a:cubicBezTo>
                  <a:cubicBezTo>
                    <a:pt x="1687830" y="74930"/>
                    <a:pt x="1690370" y="80010"/>
                    <a:pt x="1691640" y="82550"/>
                  </a:cubicBezTo>
                  <a:cubicBezTo>
                    <a:pt x="1694180" y="85090"/>
                    <a:pt x="1696720" y="90170"/>
                    <a:pt x="1696720" y="90170"/>
                  </a:cubicBezTo>
                  <a:cubicBezTo>
                    <a:pt x="1696720" y="90170"/>
                    <a:pt x="1697990" y="96520"/>
                    <a:pt x="1699260" y="99060"/>
                  </a:cubicBezTo>
                  <a:cubicBezTo>
                    <a:pt x="1699260" y="100330"/>
                    <a:pt x="1699260" y="102870"/>
                    <a:pt x="1700530" y="102870"/>
                  </a:cubicBezTo>
                  <a:cubicBezTo>
                    <a:pt x="1701800" y="104140"/>
                    <a:pt x="1703070" y="102870"/>
                    <a:pt x="1708150" y="102870"/>
                  </a:cubicBezTo>
                  <a:cubicBezTo>
                    <a:pt x="1732280" y="102870"/>
                    <a:pt x="1934210" y="104140"/>
                    <a:pt x="1935480" y="104140"/>
                  </a:cubicBezTo>
                  <a:cubicBezTo>
                    <a:pt x="1935480" y="104140"/>
                    <a:pt x="1940560" y="104140"/>
                    <a:pt x="1944370" y="104140"/>
                  </a:cubicBezTo>
                  <a:cubicBezTo>
                    <a:pt x="1946910" y="104140"/>
                    <a:pt x="1953260" y="105410"/>
                    <a:pt x="1953260" y="105410"/>
                  </a:cubicBezTo>
                  <a:cubicBezTo>
                    <a:pt x="1953260" y="105410"/>
                    <a:pt x="1959610" y="106680"/>
                    <a:pt x="1962150" y="107950"/>
                  </a:cubicBezTo>
                  <a:cubicBezTo>
                    <a:pt x="1964690" y="107950"/>
                    <a:pt x="1971040" y="110490"/>
                    <a:pt x="1971040" y="110490"/>
                  </a:cubicBezTo>
                  <a:cubicBezTo>
                    <a:pt x="1971040" y="110490"/>
                    <a:pt x="1976120" y="113030"/>
                    <a:pt x="1978660" y="114300"/>
                  </a:cubicBezTo>
                  <a:cubicBezTo>
                    <a:pt x="1981200" y="116840"/>
                    <a:pt x="1986280" y="119380"/>
                    <a:pt x="1986280" y="119380"/>
                  </a:cubicBezTo>
                  <a:cubicBezTo>
                    <a:pt x="1986280" y="119380"/>
                    <a:pt x="1991360" y="123190"/>
                    <a:pt x="1993900" y="125730"/>
                  </a:cubicBezTo>
                  <a:cubicBezTo>
                    <a:pt x="1995170" y="128270"/>
                    <a:pt x="2000250" y="132080"/>
                    <a:pt x="2000250" y="132080"/>
                  </a:cubicBezTo>
                  <a:cubicBezTo>
                    <a:pt x="2000250" y="132080"/>
                    <a:pt x="2002790" y="137160"/>
                    <a:pt x="2005330" y="139700"/>
                  </a:cubicBezTo>
                  <a:cubicBezTo>
                    <a:pt x="2006600" y="142240"/>
                    <a:pt x="2009140" y="147320"/>
                    <a:pt x="2009140" y="147320"/>
                  </a:cubicBezTo>
                  <a:cubicBezTo>
                    <a:pt x="2009140" y="147320"/>
                    <a:pt x="2011680" y="153670"/>
                    <a:pt x="2012950" y="156210"/>
                  </a:cubicBezTo>
                  <a:cubicBezTo>
                    <a:pt x="2012950" y="160020"/>
                    <a:pt x="2015490" y="165100"/>
                    <a:pt x="2015490" y="165100"/>
                  </a:cubicBezTo>
                  <a:cubicBezTo>
                    <a:pt x="2015490" y="165100"/>
                    <a:pt x="2015490" y="171450"/>
                    <a:pt x="2015490" y="173990"/>
                  </a:cubicBezTo>
                  <a:cubicBezTo>
                    <a:pt x="2016760" y="177800"/>
                    <a:pt x="2016760" y="182880"/>
                    <a:pt x="2016760" y="184150"/>
                  </a:cubicBezTo>
                  <a:cubicBezTo>
                    <a:pt x="2016760" y="184150"/>
                    <a:pt x="2015490" y="189230"/>
                    <a:pt x="2015490" y="193040"/>
                  </a:cubicBezTo>
                  <a:cubicBezTo>
                    <a:pt x="2014220" y="195580"/>
                    <a:pt x="2012950" y="201930"/>
                    <a:pt x="2012950" y="201930"/>
                  </a:cubicBezTo>
                  <a:cubicBezTo>
                    <a:pt x="2012950" y="201930"/>
                    <a:pt x="2011680" y="207010"/>
                    <a:pt x="2010410" y="209550"/>
                  </a:cubicBezTo>
                  <a:cubicBezTo>
                    <a:pt x="2009140" y="213360"/>
                    <a:pt x="2006600" y="218440"/>
                    <a:pt x="2006600" y="218440"/>
                  </a:cubicBezTo>
                  <a:cubicBezTo>
                    <a:pt x="2006600" y="218440"/>
                    <a:pt x="2002790" y="223520"/>
                    <a:pt x="2000250" y="226060"/>
                  </a:cubicBezTo>
                  <a:cubicBezTo>
                    <a:pt x="1998980" y="228600"/>
                    <a:pt x="1995170" y="232410"/>
                    <a:pt x="1995170" y="233680"/>
                  </a:cubicBezTo>
                  <a:cubicBezTo>
                    <a:pt x="1995170" y="233680"/>
                    <a:pt x="1990090" y="237490"/>
                    <a:pt x="1987550" y="238760"/>
                  </a:cubicBezTo>
                  <a:cubicBezTo>
                    <a:pt x="1985010" y="241300"/>
                    <a:pt x="1981200" y="245110"/>
                    <a:pt x="1981200" y="245110"/>
                  </a:cubicBezTo>
                  <a:cubicBezTo>
                    <a:pt x="1981200" y="245110"/>
                    <a:pt x="1974850" y="247650"/>
                    <a:pt x="1972310" y="248920"/>
                  </a:cubicBezTo>
                  <a:cubicBezTo>
                    <a:pt x="1969770" y="250190"/>
                    <a:pt x="1964690" y="252730"/>
                    <a:pt x="1964690" y="252730"/>
                  </a:cubicBezTo>
                  <a:cubicBezTo>
                    <a:pt x="1963420" y="252730"/>
                    <a:pt x="1958340" y="254000"/>
                    <a:pt x="1954530" y="254000"/>
                  </a:cubicBezTo>
                  <a:cubicBezTo>
                    <a:pt x="1951990" y="255270"/>
                    <a:pt x="1949450" y="255270"/>
                    <a:pt x="1945640" y="256540"/>
                  </a:cubicBezTo>
                  <a:cubicBezTo>
                    <a:pt x="1940560" y="256540"/>
                    <a:pt x="1927860" y="255270"/>
                    <a:pt x="1926590" y="257810"/>
                  </a:cubicBezTo>
                  <a:cubicBezTo>
                    <a:pt x="1925320" y="259080"/>
                    <a:pt x="1930400" y="262890"/>
                    <a:pt x="1930400" y="262890"/>
                  </a:cubicBezTo>
                  <a:cubicBezTo>
                    <a:pt x="1930400" y="262890"/>
                    <a:pt x="1932940" y="269240"/>
                    <a:pt x="1934210" y="271780"/>
                  </a:cubicBezTo>
                  <a:cubicBezTo>
                    <a:pt x="1935480" y="274320"/>
                    <a:pt x="1938020" y="280670"/>
                    <a:pt x="1938020" y="280670"/>
                  </a:cubicBezTo>
                  <a:cubicBezTo>
                    <a:pt x="1938020" y="280670"/>
                    <a:pt x="1939290" y="285750"/>
                    <a:pt x="1939290" y="289560"/>
                  </a:cubicBezTo>
                  <a:cubicBezTo>
                    <a:pt x="1939290" y="292100"/>
                    <a:pt x="1940560" y="298450"/>
                    <a:pt x="1940560" y="298450"/>
                  </a:cubicBezTo>
                  <a:cubicBezTo>
                    <a:pt x="1940560" y="298450"/>
                    <a:pt x="1940560" y="304800"/>
                    <a:pt x="1940560" y="307340"/>
                  </a:cubicBezTo>
                  <a:cubicBezTo>
                    <a:pt x="1939290" y="311150"/>
                    <a:pt x="1939290" y="316230"/>
                    <a:pt x="1939290" y="316230"/>
                  </a:cubicBezTo>
                  <a:cubicBezTo>
                    <a:pt x="1939290" y="316230"/>
                    <a:pt x="1936750" y="322580"/>
                    <a:pt x="1936750" y="325120"/>
                  </a:cubicBezTo>
                  <a:cubicBezTo>
                    <a:pt x="1935480" y="328930"/>
                    <a:pt x="1932940" y="334010"/>
                    <a:pt x="1932940" y="334010"/>
                  </a:cubicBezTo>
                  <a:cubicBezTo>
                    <a:pt x="1932940" y="334010"/>
                    <a:pt x="1930400" y="339090"/>
                    <a:pt x="1929130" y="341630"/>
                  </a:cubicBezTo>
                  <a:cubicBezTo>
                    <a:pt x="1926590" y="344170"/>
                    <a:pt x="1924050" y="349250"/>
                    <a:pt x="1924050" y="349250"/>
                  </a:cubicBezTo>
                  <a:cubicBezTo>
                    <a:pt x="1924050" y="349250"/>
                    <a:pt x="1918970" y="354330"/>
                    <a:pt x="1917700" y="355600"/>
                  </a:cubicBezTo>
                  <a:cubicBezTo>
                    <a:pt x="1915160" y="358140"/>
                    <a:pt x="1910080" y="361950"/>
                    <a:pt x="1910080" y="361950"/>
                  </a:cubicBezTo>
                  <a:cubicBezTo>
                    <a:pt x="1910080" y="361950"/>
                    <a:pt x="1905000" y="365760"/>
                    <a:pt x="1902460" y="367030"/>
                  </a:cubicBezTo>
                  <a:cubicBezTo>
                    <a:pt x="1899920" y="368300"/>
                    <a:pt x="1894840" y="372110"/>
                    <a:pt x="1894840" y="372110"/>
                  </a:cubicBezTo>
                  <a:cubicBezTo>
                    <a:pt x="1894840" y="372110"/>
                    <a:pt x="1888490" y="373380"/>
                    <a:pt x="1885950" y="374650"/>
                  </a:cubicBezTo>
                  <a:cubicBezTo>
                    <a:pt x="1883410" y="374650"/>
                    <a:pt x="1880870" y="375920"/>
                    <a:pt x="1877060" y="377190"/>
                  </a:cubicBezTo>
                  <a:cubicBezTo>
                    <a:pt x="1866900" y="379730"/>
                    <a:pt x="1846580" y="382270"/>
                    <a:pt x="1824990" y="386080"/>
                  </a:cubicBezTo>
                  <a:cubicBezTo>
                    <a:pt x="1790700" y="392430"/>
                    <a:pt x="1743710" y="400050"/>
                    <a:pt x="1691640" y="407670"/>
                  </a:cubicBezTo>
                  <a:cubicBezTo>
                    <a:pt x="1620520" y="419100"/>
                    <a:pt x="1524000" y="433070"/>
                    <a:pt x="1438910" y="441960"/>
                  </a:cubicBezTo>
                  <a:cubicBezTo>
                    <a:pt x="1353820" y="450850"/>
                    <a:pt x="1266190" y="457200"/>
                    <a:pt x="1182370" y="459740"/>
                  </a:cubicBezTo>
                  <a:cubicBezTo>
                    <a:pt x="1099820" y="462280"/>
                    <a:pt x="1009650" y="466090"/>
                    <a:pt x="939800" y="458470"/>
                  </a:cubicBezTo>
                  <a:cubicBezTo>
                    <a:pt x="887730" y="450850"/>
                    <a:pt x="803910" y="424180"/>
                    <a:pt x="803910" y="424180"/>
                  </a:cubicBezTo>
                  <a:cubicBezTo>
                    <a:pt x="802640" y="424180"/>
                    <a:pt x="797560" y="424180"/>
                    <a:pt x="793750" y="424180"/>
                  </a:cubicBezTo>
                  <a:cubicBezTo>
                    <a:pt x="791210" y="425450"/>
                    <a:pt x="784860" y="425450"/>
                    <a:pt x="784860" y="425450"/>
                  </a:cubicBezTo>
                  <a:cubicBezTo>
                    <a:pt x="784860" y="425450"/>
                    <a:pt x="778510" y="424180"/>
                    <a:pt x="775970" y="424180"/>
                  </a:cubicBezTo>
                  <a:cubicBezTo>
                    <a:pt x="773430" y="422910"/>
                    <a:pt x="767080" y="422910"/>
                    <a:pt x="767080" y="421640"/>
                  </a:cubicBezTo>
                  <a:cubicBezTo>
                    <a:pt x="767080" y="421640"/>
                    <a:pt x="760730" y="420370"/>
                    <a:pt x="758190" y="419100"/>
                  </a:cubicBezTo>
                  <a:cubicBezTo>
                    <a:pt x="755650" y="417830"/>
                    <a:pt x="750570" y="415290"/>
                    <a:pt x="750570" y="415290"/>
                  </a:cubicBezTo>
                  <a:cubicBezTo>
                    <a:pt x="749300" y="415290"/>
                    <a:pt x="744220" y="410210"/>
                    <a:pt x="742950" y="408940"/>
                  </a:cubicBezTo>
                  <a:cubicBezTo>
                    <a:pt x="741680" y="408940"/>
                    <a:pt x="741680" y="407670"/>
                    <a:pt x="740410" y="407670"/>
                  </a:cubicBezTo>
                  <a:cubicBezTo>
                    <a:pt x="737870" y="406400"/>
                    <a:pt x="728980" y="408940"/>
                    <a:pt x="720090" y="408940"/>
                  </a:cubicBezTo>
                  <a:cubicBezTo>
                    <a:pt x="703580" y="406400"/>
                    <a:pt x="654050" y="389890"/>
                    <a:pt x="648970" y="392430"/>
                  </a:cubicBezTo>
                  <a:cubicBezTo>
                    <a:pt x="647700" y="392430"/>
                    <a:pt x="648970" y="393700"/>
                    <a:pt x="647700" y="394970"/>
                  </a:cubicBezTo>
                  <a:cubicBezTo>
                    <a:pt x="647700" y="396240"/>
                    <a:pt x="645160" y="400050"/>
                    <a:pt x="643890" y="402590"/>
                  </a:cubicBezTo>
                  <a:cubicBezTo>
                    <a:pt x="642620" y="403860"/>
                    <a:pt x="641350" y="407670"/>
                    <a:pt x="640080" y="408940"/>
                  </a:cubicBezTo>
                  <a:cubicBezTo>
                    <a:pt x="638810" y="410210"/>
                    <a:pt x="638810" y="411480"/>
                    <a:pt x="637540" y="412750"/>
                  </a:cubicBezTo>
                  <a:cubicBezTo>
                    <a:pt x="636270" y="414020"/>
                    <a:pt x="636270" y="415290"/>
                    <a:pt x="635000" y="415290"/>
                  </a:cubicBezTo>
                  <a:cubicBezTo>
                    <a:pt x="633730" y="417830"/>
                    <a:pt x="631190" y="419100"/>
                    <a:pt x="628650" y="421640"/>
                  </a:cubicBezTo>
                  <a:cubicBezTo>
                    <a:pt x="627380" y="422910"/>
                    <a:pt x="624840" y="425450"/>
                    <a:pt x="623570" y="426720"/>
                  </a:cubicBezTo>
                  <a:cubicBezTo>
                    <a:pt x="622300" y="427990"/>
                    <a:pt x="621030" y="427990"/>
                    <a:pt x="619760" y="429260"/>
                  </a:cubicBezTo>
                  <a:cubicBezTo>
                    <a:pt x="618490" y="429260"/>
                    <a:pt x="617220" y="430530"/>
                    <a:pt x="615950" y="431800"/>
                  </a:cubicBezTo>
                  <a:cubicBezTo>
                    <a:pt x="614680" y="433070"/>
                    <a:pt x="610870" y="433070"/>
                    <a:pt x="608330" y="434340"/>
                  </a:cubicBezTo>
                  <a:cubicBezTo>
                    <a:pt x="605790" y="435610"/>
                    <a:pt x="603250" y="436880"/>
                    <a:pt x="600710" y="438150"/>
                  </a:cubicBezTo>
                  <a:cubicBezTo>
                    <a:pt x="599440" y="438150"/>
                    <a:pt x="598170" y="438150"/>
                    <a:pt x="596900" y="439420"/>
                  </a:cubicBezTo>
                  <a:cubicBezTo>
                    <a:pt x="595630" y="439420"/>
                    <a:pt x="594360" y="439420"/>
                    <a:pt x="593090" y="440690"/>
                  </a:cubicBezTo>
                  <a:cubicBezTo>
                    <a:pt x="590550" y="440690"/>
                    <a:pt x="588010" y="440690"/>
                    <a:pt x="585470" y="440690"/>
                  </a:cubicBezTo>
                  <a:cubicBezTo>
                    <a:pt x="581660" y="440690"/>
                    <a:pt x="580390" y="441960"/>
                    <a:pt x="576580" y="441960"/>
                  </a:cubicBezTo>
                  <a:cubicBezTo>
                    <a:pt x="567690" y="441960"/>
                    <a:pt x="543560" y="439420"/>
                    <a:pt x="535940" y="439420"/>
                  </a:cubicBezTo>
                  <a:cubicBezTo>
                    <a:pt x="532130" y="439420"/>
                    <a:pt x="530860" y="440690"/>
                    <a:pt x="529590" y="440690"/>
                  </a:cubicBezTo>
                  <a:cubicBezTo>
                    <a:pt x="525780" y="440690"/>
                    <a:pt x="520700" y="441960"/>
                    <a:pt x="519430" y="441960"/>
                  </a:cubicBezTo>
                  <a:cubicBezTo>
                    <a:pt x="519430" y="441960"/>
                    <a:pt x="474980" y="436880"/>
                    <a:pt x="463550" y="435610"/>
                  </a:cubicBezTo>
                  <a:cubicBezTo>
                    <a:pt x="459740" y="435610"/>
                    <a:pt x="457200" y="434340"/>
                    <a:pt x="454660" y="434340"/>
                  </a:cubicBezTo>
                  <a:cubicBezTo>
                    <a:pt x="452120" y="433070"/>
                    <a:pt x="445770" y="433070"/>
                    <a:pt x="445770" y="433070"/>
                  </a:cubicBezTo>
                  <a:cubicBezTo>
                    <a:pt x="445770" y="433070"/>
                    <a:pt x="445770" y="431800"/>
                    <a:pt x="445770" y="431800"/>
                  </a:cubicBezTo>
                  <a:cubicBezTo>
                    <a:pt x="444500" y="431800"/>
                    <a:pt x="441960" y="433070"/>
                    <a:pt x="441960" y="433070"/>
                  </a:cubicBezTo>
                  <a:cubicBezTo>
                    <a:pt x="441960" y="433070"/>
                    <a:pt x="435610" y="434340"/>
                    <a:pt x="433070" y="434340"/>
                  </a:cubicBezTo>
                  <a:cubicBezTo>
                    <a:pt x="429260" y="435610"/>
                    <a:pt x="424180" y="435610"/>
                    <a:pt x="424180" y="435610"/>
                  </a:cubicBezTo>
                  <a:cubicBezTo>
                    <a:pt x="424180" y="435610"/>
                    <a:pt x="417830" y="435610"/>
                    <a:pt x="414020" y="435610"/>
                  </a:cubicBezTo>
                  <a:cubicBezTo>
                    <a:pt x="411480" y="434340"/>
                    <a:pt x="405130" y="434340"/>
                    <a:pt x="405130" y="434340"/>
                  </a:cubicBezTo>
                  <a:cubicBezTo>
                    <a:pt x="405130" y="434340"/>
                    <a:pt x="400050" y="431800"/>
                    <a:pt x="396240" y="430530"/>
                  </a:cubicBezTo>
                  <a:cubicBezTo>
                    <a:pt x="393700" y="429260"/>
                    <a:pt x="388620" y="427990"/>
                    <a:pt x="388620" y="427990"/>
                  </a:cubicBezTo>
                  <a:cubicBezTo>
                    <a:pt x="388620" y="427990"/>
                    <a:pt x="383540" y="424180"/>
                    <a:pt x="381000" y="422910"/>
                  </a:cubicBezTo>
                  <a:cubicBezTo>
                    <a:pt x="378460" y="420370"/>
                    <a:pt x="373380" y="417830"/>
                    <a:pt x="373380" y="417830"/>
                  </a:cubicBezTo>
                  <a:cubicBezTo>
                    <a:pt x="373380" y="417830"/>
                    <a:pt x="368300" y="412750"/>
                    <a:pt x="367030" y="410210"/>
                  </a:cubicBezTo>
                  <a:cubicBezTo>
                    <a:pt x="364490" y="407670"/>
                    <a:pt x="360680" y="403860"/>
                    <a:pt x="360680" y="403860"/>
                  </a:cubicBezTo>
                  <a:cubicBezTo>
                    <a:pt x="360680" y="403860"/>
                    <a:pt x="358140" y="398780"/>
                    <a:pt x="356870" y="396240"/>
                  </a:cubicBezTo>
                  <a:cubicBezTo>
                    <a:pt x="354330" y="392430"/>
                    <a:pt x="351790" y="387350"/>
                    <a:pt x="351790" y="387350"/>
                  </a:cubicBezTo>
                  <a:cubicBezTo>
                    <a:pt x="351790" y="387350"/>
                    <a:pt x="350520" y="382270"/>
                    <a:pt x="349250" y="378460"/>
                  </a:cubicBezTo>
                  <a:cubicBezTo>
                    <a:pt x="349250" y="375920"/>
                    <a:pt x="347980" y="369570"/>
                    <a:pt x="346710" y="369570"/>
                  </a:cubicBezTo>
                  <a:cubicBezTo>
                    <a:pt x="346710" y="369570"/>
                    <a:pt x="346710" y="361950"/>
                    <a:pt x="346710" y="360680"/>
                  </a:cubicBezTo>
                  <a:cubicBezTo>
                    <a:pt x="346710" y="360680"/>
                    <a:pt x="347980" y="360680"/>
                    <a:pt x="346710" y="360680"/>
                  </a:cubicBezTo>
                  <a:cubicBezTo>
                    <a:pt x="345440" y="358140"/>
                    <a:pt x="318770" y="361950"/>
                    <a:pt x="299720" y="361950"/>
                  </a:cubicBezTo>
                  <a:cubicBezTo>
                    <a:pt x="271780" y="361950"/>
                    <a:pt x="195580" y="359410"/>
                    <a:pt x="194310" y="359410"/>
                  </a:cubicBezTo>
                  <a:cubicBezTo>
                    <a:pt x="194310" y="359410"/>
                    <a:pt x="187960" y="358140"/>
                    <a:pt x="185420" y="358140"/>
                  </a:cubicBezTo>
                  <a:cubicBezTo>
                    <a:pt x="182880" y="358140"/>
                    <a:pt x="176530" y="358140"/>
                    <a:pt x="176530" y="358140"/>
                  </a:cubicBezTo>
                  <a:cubicBezTo>
                    <a:pt x="176530" y="358140"/>
                    <a:pt x="170180" y="356870"/>
                    <a:pt x="167640" y="355600"/>
                  </a:cubicBezTo>
                  <a:cubicBezTo>
                    <a:pt x="165100" y="354330"/>
                    <a:pt x="158750" y="353060"/>
                    <a:pt x="158750" y="353060"/>
                  </a:cubicBezTo>
                  <a:cubicBezTo>
                    <a:pt x="158750" y="353060"/>
                    <a:pt x="153670" y="349250"/>
                    <a:pt x="151130" y="347980"/>
                  </a:cubicBezTo>
                  <a:cubicBezTo>
                    <a:pt x="148590" y="346710"/>
                    <a:pt x="143510" y="344170"/>
                    <a:pt x="143510" y="344170"/>
                  </a:cubicBezTo>
                  <a:cubicBezTo>
                    <a:pt x="142240" y="342900"/>
                    <a:pt x="140970" y="340360"/>
                    <a:pt x="138430" y="339090"/>
                  </a:cubicBezTo>
                  <a:cubicBezTo>
                    <a:pt x="129540" y="335280"/>
                    <a:pt x="83820" y="336550"/>
                    <a:pt x="83820" y="336550"/>
                  </a:cubicBezTo>
                  <a:cubicBezTo>
                    <a:pt x="82550" y="336550"/>
                    <a:pt x="77470" y="336550"/>
                    <a:pt x="73660" y="336550"/>
                  </a:cubicBezTo>
                  <a:cubicBezTo>
                    <a:pt x="71120" y="336550"/>
                    <a:pt x="64770" y="336550"/>
                    <a:pt x="64770" y="336550"/>
                  </a:cubicBezTo>
                  <a:cubicBezTo>
                    <a:pt x="64770" y="336550"/>
                    <a:pt x="58420" y="335280"/>
                    <a:pt x="55880" y="334010"/>
                  </a:cubicBezTo>
                  <a:cubicBezTo>
                    <a:pt x="53340" y="332740"/>
                    <a:pt x="46990" y="331470"/>
                    <a:pt x="46990" y="331470"/>
                  </a:cubicBezTo>
                  <a:cubicBezTo>
                    <a:pt x="46990" y="331470"/>
                    <a:pt x="41910" y="328930"/>
                    <a:pt x="39370" y="327660"/>
                  </a:cubicBezTo>
                  <a:cubicBezTo>
                    <a:pt x="36830" y="325120"/>
                    <a:pt x="31750" y="322580"/>
                    <a:pt x="31750" y="322580"/>
                  </a:cubicBezTo>
                  <a:cubicBezTo>
                    <a:pt x="30480" y="322580"/>
                    <a:pt x="30480" y="322580"/>
                    <a:pt x="30480" y="322580"/>
                  </a:cubicBezTo>
                  <a:cubicBezTo>
                    <a:pt x="30480" y="322580"/>
                    <a:pt x="26670" y="318770"/>
                    <a:pt x="24130" y="316230"/>
                  </a:cubicBezTo>
                  <a:cubicBezTo>
                    <a:pt x="21590" y="313690"/>
                    <a:pt x="17780" y="309880"/>
                    <a:pt x="17780" y="309880"/>
                  </a:cubicBezTo>
                  <a:cubicBezTo>
                    <a:pt x="17780" y="309880"/>
                    <a:pt x="13970" y="304800"/>
                    <a:pt x="12700" y="302260"/>
                  </a:cubicBezTo>
                  <a:cubicBezTo>
                    <a:pt x="11430" y="299720"/>
                    <a:pt x="7620" y="294640"/>
                    <a:pt x="7620" y="294640"/>
                  </a:cubicBezTo>
                  <a:cubicBezTo>
                    <a:pt x="7620" y="294640"/>
                    <a:pt x="5080" y="289560"/>
                    <a:pt x="5080" y="285750"/>
                  </a:cubicBezTo>
                  <a:cubicBezTo>
                    <a:pt x="3810" y="283210"/>
                    <a:pt x="1270" y="278130"/>
                    <a:pt x="1270" y="276860"/>
                  </a:cubicBezTo>
                  <a:cubicBezTo>
                    <a:pt x="1270" y="276860"/>
                    <a:pt x="1270" y="271780"/>
                    <a:pt x="0" y="267970"/>
                  </a:cubicBezTo>
                  <a:cubicBezTo>
                    <a:pt x="0" y="265430"/>
                    <a:pt x="0" y="259080"/>
                    <a:pt x="0" y="2590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3735395" y="2975437"/>
            <a:ext cx="1180654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3x256x256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735395" y="6778134"/>
            <a:ext cx="1180654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3x256x256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335709" y="6604144"/>
            <a:ext cx="91231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4x32x32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9418" y="-811125"/>
            <a:ext cx="1839825" cy="18398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0408" y="-11278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51946" y="473314"/>
            <a:ext cx="1926864" cy="956639"/>
          </a:xfrm>
          <a:custGeom>
            <a:avLst/>
            <a:gdLst/>
            <a:ahLst/>
            <a:cxnLst/>
            <a:rect r="r" b="b" t="t" l="l"/>
            <a:pathLst>
              <a:path h="956639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199884" y="5363835"/>
            <a:ext cx="4257948" cy="4257948"/>
          </a:xfrm>
          <a:custGeom>
            <a:avLst/>
            <a:gdLst/>
            <a:ahLst/>
            <a:cxnLst/>
            <a:rect r="r" b="b" t="t" l="l"/>
            <a:pathLst>
              <a:path h="4257948" w="4257948">
                <a:moveTo>
                  <a:pt x="0" y="0"/>
                </a:moveTo>
                <a:lnTo>
                  <a:pt x="4257948" y="0"/>
                </a:lnTo>
                <a:lnTo>
                  <a:pt x="4257948" y="4257948"/>
                </a:lnTo>
                <a:lnTo>
                  <a:pt x="0" y="425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10079" y="5363835"/>
            <a:ext cx="4257948" cy="4257948"/>
          </a:xfrm>
          <a:custGeom>
            <a:avLst/>
            <a:gdLst/>
            <a:ahLst/>
            <a:cxnLst/>
            <a:rect r="r" b="b" t="t" l="l"/>
            <a:pathLst>
              <a:path h="4257948" w="4257948">
                <a:moveTo>
                  <a:pt x="0" y="0"/>
                </a:moveTo>
                <a:lnTo>
                  <a:pt x="4257948" y="0"/>
                </a:lnTo>
                <a:lnTo>
                  <a:pt x="4257948" y="4257948"/>
                </a:lnTo>
                <a:lnTo>
                  <a:pt x="0" y="42579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91257" y="5363835"/>
            <a:ext cx="4257948" cy="4257948"/>
          </a:xfrm>
          <a:custGeom>
            <a:avLst/>
            <a:gdLst/>
            <a:ahLst/>
            <a:cxnLst/>
            <a:rect r="r" b="b" t="t" l="l"/>
            <a:pathLst>
              <a:path h="4257948" w="4257948">
                <a:moveTo>
                  <a:pt x="0" y="0"/>
                </a:moveTo>
                <a:lnTo>
                  <a:pt x="4257948" y="0"/>
                </a:lnTo>
                <a:lnTo>
                  <a:pt x="4257948" y="4257948"/>
                </a:lnTo>
                <a:lnTo>
                  <a:pt x="0" y="42579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148687" y="1827606"/>
            <a:ext cx="12703259" cy="93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3/Diffustion with vae(results)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37592" y="3692211"/>
            <a:ext cx="4185334" cy="764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4"/>
              </a:lnSpc>
              <a:spcBef>
                <a:spcPct val="0"/>
              </a:spcBef>
            </a:pPr>
            <a:r>
              <a:rPr lang="en-US" sz="2153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This man no Smiling, Straight Hair, Young.sunglasses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964762" y="3692211"/>
            <a:ext cx="4185334" cy="764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4"/>
              </a:lnSpc>
              <a:spcBef>
                <a:spcPct val="0"/>
              </a:spcBef>
            </a:pPr>
            <a:r>
              <a:rPr lang="en-US" sz="2153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This man is Smiling, Straight Hair, Young.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03372" y="3692211"/>
            <a:ext cx="4185334" cy="1145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4"/>
              </a:lnSpc>
              <a:spcBef>
                <a:spcPct val="0"/>
              </a:spcBef>
            </a:pPr>
            <a:r>
              <a:rPr lang="en-US" sz="2153">
                <a:solidFill>
                  <a:srgbClr val="2A2E3A"/>
                </a:solidFill>
                <a:latin typeface="Arimo"/>
                <a:ea typeface="Arimo"/>
                <a:cs typeface="Arimo"/>
                <a:sym typeface="Arimo"/>
              </a:rPr>
              <a:t>This female is Black Hair, Heavy Makeup, No Beard, Smiling, Young.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59418" y="-811125"/>
            <a:ext cx="1839825" cy="183982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80408" y="-11278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51946" y="473314"/>
            <a:ext cx="1926864" cy="956639"/>
          </a:xfrm>
          <a:custGeom>
            <a:avLst/>
            <a:gdLst/>
            <a:ahLst/>
            <a:cxnLst/>
            <a:rect r="r" b="b" t="t" l="l"/>
            <a:pathLst>
              <a:path h="956639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2203225"/>
            <a:ext cx="16230600" cy="7709535"/>
          </a:xfrm>
          <a:custGeom>
            <a:avLst/>
            <a:gdLst/>
            <a:ahLst/>
            <a:cxnLst/>
            <a:rect r="r" b="b" t="t" l="l"/>
            <a:pathLst>
              <a:path h="7709535" w="16230600">
                <a:moveTo>
                  <a:pt x="0" y="0"/>
                </a:moveTo>
                <a:lnTo>
                  <a:pt x="16230600" y="0"/>
                </a:lnTo>
                <a:lnTo>
                  <a:pt x="16230600" y="7709535"/>
                </a:lnTo>
                <a:lnTo>
                  <a:pt x="0" y="7709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88773" y="940464"/>
            <a:ext cx="9731667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58"/>
              </a:lnSpc>
              <a:spcBef>
                <a:spcPct val="0"/>
              </a:spcBef>
            </a:pPr>
            <a:r>
              <a:rPr lang="en-US" b="true" sz="6131" spc="220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Deployment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436186" y="4510214"/>
            <a:ext cx="7415628" cy="125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873"/>
              </a:lnSpc>
              <a:spcBef>
                <a:spcPct val="0"/>
              </a:spcBef>
            </a:pPr>
            <a:r>
              <a:rPr lang="en-US" b="true" sz="8227" spc="296" strike="noStrike" u="none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Thank You!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5400000">
            <a:off x="8538537" y="464121"/>
            <a:ext cx="14626818" cy="8111235"/>
          </a:xfrm>
          <a:custGeom>
            <a:avLst/>
            <a:gdLst/>
            <a:ahLst/>
            <a:cxnLst/>
            <a:rect r="r" b="b" t="t" l="l"/>
            <a:pathLst>
              <a:path h="8111235" w="14626818">
                <a:moveTo>
                  <a:pt x="0" y="0"/>
                </a:moveTo>
                <a:lnTo>
                  <a:pt x="14626818" y="0"/>
                </a:lnTo>
                <a:lnTo>
                  <a:pt x="14626818" y="8111236"/>
                </a:lnTo>
                <a:lnTo>
                  <a:pt x="0" y="8111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80408" y="-11278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51946" y="473314"/>
            <a:ext cx="1926864" cy="956639"/>
          </a:xfrm>
          <a:custGeom>
            <a:avLst/>
            <a:gdLst/>
            <a:ahLst/>
            <a:cxnLst/>
            <a:rect r="r" b="b" t="t" l="l"/>
            <a:pathLst>
              <a:path h="956639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675778" y="4145973"/>
            <a:ext cx="10381666" cy="6869520"/>
          </a:xfrm>
          <a:custGeom>
            <a:avLst/>
            <a:gdLst/>
            <a:ahLst/>
            <a:cxnLst/>
            <a:rect r="r" b="b" t="t" l="l"/>
            <a:pathLst>
              <a:path h="6869520" w="10381666">
                <a:moveTo>
                  <a:pt x="0" y="0"/>
                </a:moveTo>
                <a:lnTo>
                  <a:pt x="10381666" y="0"/>
                </a:lnTo>
                <a:lnTo>
                  <a:pt x="10381666" y="6869519"/>
                </a:lnTo>
                <a:lnTo>
                  <a:pt x="0" y="68695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6191" y="5103859"/>
            <a:ext cx="526554" cy="532663"/>
            <a:chOff x="0" y="0"/>
            <a:chExt cx="119806" cy="1211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806" cy="121196"/>
            </a:xfrm>
            <a:custGeom>
              <a:avLst/>
              <a:gdLst/>
              <a:ahLst/>
              <a:cxnLst/>
              <a:rect r="r" b="b" t="t" l="l"/>
              <a:pathLst>
                <a:path h="121196" w="11980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6191" y="5965522"/>
            <a:ext cx="526554" cy="532663"/>
            <a:chOff x="0" y="0"/>
            <a:chExt cx="119806" cy="12119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9806" cy="121196"/>
            </a:xfrm>
            <a:custGeom>
              <a:avLst/>
              <a:gdLst/>
              <a:ahLst/>
              <a:cxnLst/>
              <a:rect r="r" b="b" t="t" l="l"/>
              <a:pathLst>
                <a:path h="121196" w="11980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96191" y="6828953"/>
            <a:ext cx="526554" cy="532663"/>
            <a:chOff x="0" y="0"/>
            <a:chExt cx="119806" cy="1211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9806" cy="121196"/>
            </a:xfrm>
            <a:custGeom>
              <a:avLst/>
              <a:gdLst/>
              <a:ahLst/>
              <a:cxnLst/>
              <a:rect r="r" b="b" t="t" l="l"/>
              <a:pathLst>
                <a:path h="121196" w="11980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03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96191" y="7690615"/>
            <a:ext cx="526554" cy="532663"/>
            <a:chOff x="0" y="0"/>
            <a:chExt cx="119806" cy="12119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9806" cy="121196"/>
            </a:xfrm>
            <a:custGeom>
              <a:avLst/>
              <a:gdLst/>
              <a:ahLst/>
              <a:cxnLst/>
              <a:rect r="r" b="b" t="t" l="l"/>
              <a:pathLst>
                <a:path h="121196" w="11980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04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96191" y="8444131"/>
            <a:ext cx="526554" cy="532663"/>
            <a:chOff x="0" y="0"/>
            <a:chExt cx="119806" cy="1211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9806" cy="121196"/>
            </a:xfrm>
            <a:custGeom>
              <a:avLst/>
              <a:gdLst/>
              <a:ahLst/>
              <a:cxnLst/>
              <a:rect r="r" b="b" t="t" l="l"/>
              <a:pathLst>
                <a:path h="121196" w="119806">
                  <a:moveTo>
                    <a:pt x="0" y="0"/>
                  </a:moveTo>
                  <a:lnTo>
                    <a:pt x="119806" y="0"/>
                  </a:lnTo>
                  <a:lnTo>
                    <a:pt x="119806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19806" cy="159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05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127455" y="5103859"/>
            <a:ext cx="534081" cy="532663"/>
            <a:chOff x="0" y="0"/>
            <a:chExt cx="121519" cy="12119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1519" cy="121196"/>
            </a:xfrm>
            <a:custGeom>
              <a:avLst/>
              <a:gdLst/>
              <a:ahLst/>
              <a:cxnLst/>
              <a:rect r="r" b="b" t="t" l="l"/>
              <a:pathLst>
                <a:path h="121196" w="121519">
                  <a:moveTo>
                    <a:pt x="0" y="0"/>
                  </a:moveTo>
                  <a:lnTo>
                    <a:pt x="121519" y="0"/>
                  </a:lnTo>
                  <a:lnTo>
                    <a:pt x="121519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21519" cy="159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06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9595777" y="876348"/>
            <a:ext cx="8476683" cy="8473151"/>
          </a:xfrm>
          <a:custGeom>
            <a:avLst/>
            <a:gdLst/>
            <a:ahLst/>
            <a:cxnLst/>
            <a:rect r="r" b="b" t="t" l="l"/>
            <a:pathLst>
              <a:path h="8473151" w="8476683">
                <a:moveTo>
                  <a:pt x="0" y="0"/>
                </a:moveTo>
                <a:lnTo>
                  <a:pt x="8476683" y="0"/>
                </a:lnTo>
                <a:lnTo>
                  <a:pt x="8476683" y="8473151"/>
                </a:lnTo>
                <a:lnTo>
                  <a:pt x="0" y="84731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3955786" y="-254854"/>
            <a:ext cx="4632524" cy="10815226"/>
            <a:chOff x="0" y="0"/>
            <a:chExt cx="1220089" cy="284845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20089" cy="2848455"/>
            </a:xfrm>
            <a:custGeom>
              <a:avLst/>
              <a:gdLst/>
              <a:ahLst/>
              <a:cxnLst/>
              <a:rect r="r" b="b" t="t" l="l"/>
              <a:pathLst>
                <a:path h="2848455" w="1220089">
                  <a:moveTo>
                    <a:pt x="0" y="0"/>
                  </a:moveTo>
                  <a:lnTo>
                    <a:pt x="1220089" y="0"/>
                  </a:lnTo>
                  <a:lnTo>
                    <a:pt x="1220089" y="2848455"/>
                  </a:lnTo>
                  <a:lnTo>
                    <a:pt x="0" y="2848455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220089" cy="2896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0292147" y="1635671"/>
            <a:ext cx="7015658" cy="7015658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262527" y="1611432"/>
            <a:ext cx="7045278" cy="7045250"/>
            <a:chOff x="0" y="0"/>
            <a:chExt cx="6350000" cy="63499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29" id="29"/>
          <p:cNvSpPr/>
          <p:nvPr/>
        </p:nvSpPr>
        <p:spPr>
          <a:xfrm flipH="false" flipV="false" rot="-5400000">
            <a:off x="11952046" y="3265440"/>
            <a:ext cx="7715094" cy="3707614"/>
          </a:xfrm>
          <a:custGeom>
            <a:avLst/>
            <a:gdLst/>
            <a:ahLst/>
            <a:cxnLst/>
            <a:rect r="r" b="b" t="t" l="l"/>
            <a:pathLst>
              <a:path h="3707614" w="7715094">
                <a:moveTo>
                  <a:pt x="0" y="0"/>
                </a:moveTo>
                <a:lnTo>
                  <a:pt x="7715094" y="0"/>
                </a:lnTo>
                <a:lnTo>
                  <a:pt x="7715094" y="3707614"/>
                </a:lnTo>
                <a:lnTo>
                  <a:pt x="0" y="3707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935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959468" y="1906801"/>
            <a:ext cx="4967583" cy="775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42"/>
              </a:lnSpc>
              <a:spcBef>
                <a:spcPct val="0"/>
              </a:spcBef>
            </a:pPr>
            <a:r>
              <a:rPr lang="en-US" b="true" sz="5035" spc="181" strike="noStrike" u="none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Table of 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60676" y="5136438"/>
            <a:ext cx="3158025" cy="397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99"/>
              </a:lnSpc>
            </a:pPr>
            <a:r>
              <a:rPr lang="en-US" b="true" sz="2356" spc="70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Problem Definition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60676" y="5983852"/>
            <a:ext cx="3158025" cy="416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4"/>
              </a:lnSpc>
            </a:pPr>
            <a:r>
              <a:rPr lang="en-US" b="true" sz="2360" spc="70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Motivation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60676" y="6846395"/>
            <a:ext cx="3158025" cy="416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4"/>
              </a:lnSpc>
            </a:pPr>
            <a:r>
              <a:rPr lang="en-US" b="true" sz="2360" spc="70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Pipeline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60676" y="7708057"/>
            <a:ext cx="3276193" cy="416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4"/>
              </a:lnSpc>
            </a:pPr>
            <a:r>
              <a:rPr lang="en-US" b="true" sz="2360" spc="70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Dataset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60676" y="8460684"/>
            <a:ext cx="3303752" cy="416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4"/>
              </a:lnSpc>
            </a:pPr>
            <a:r>
              <a:rPr lang="en-US" b="true" sz="2360" spc="70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GANs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828248" y="5213283"/>
            <a:ext cx="3174365" cy="422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63"/>
              </a:lnSpc>
            </a:pPr>
            <a:r>
              <a:rPr lang="en-US" b="true" sz="2473" spc="74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Diffussion model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59468" y="2655508"/>
            <a:ext cx="5444548" cy="1033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51"/>
              </a:lnSpc>
              <a:spcBef>
                <a:spcPct val="0"/>
              </a:spcBef>
            </a:pPr>
            <a:r>
              <a:rPr lang="en-US" b="true" sz="6792" spc="224" strike="noStrike" u="none">
                <a:solidFill>
                  <a:srgbClr val="08377C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Contents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5127455" y="5914525"/>
            <a:ext cx="534081" cy="532663"/>
            <a:chOff x="0" y="0"/>
            <a:chExt cx="121519" cy="12119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1519" cy="121196"/>
            </a:xfrm>
            <a:custGeom>
              <a:avLst/>
              <a:gdLst/>
              <a:ahLst/>
              <a:cxnLst/>
              <a:rect r="r" b="b" t="t" l="l"/>
              <a:pathLst>
                <a:path h="121196" w="121519">
                  <a:moveTo>
                    <a:pt x="0" y="0"/>
                  </a:moveTo>
                  <a:lnTo>
                    <a:pt x="121519" y="0"/>
                  </a:lnTo>
                  <a:lnTo>
                    <a:pt x="121519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21519" cy="159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07</a:t>
              </a: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5801439" y="5931078"/>
            <a:ext cx="3303752" cy="416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4"/>
              </a:lnSpc>
            </a:pPr>
            <a:r>
              <a:rPr lang="en-US" b="true" sz="2360" spc="70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Diffussion with vae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10595036" y="305062"/>
            <a:ext cx="1926864" cy="956639"/>
          </a:xfrm>
          <a:custGeom>
            <a:avLst/>
            <a:gdLst/>
            <a:ahLst/>
            <a:cxnLst/>
            <a:rect r="r" b="b" t="t" l="l"/>
            <a:pathLst>
              <a:path h="956639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43" id="43"/>
          <p:cNvGrpSpPr/>
          <p:nvPr/>
        </p:nvGrpSpPr>
        <p:grpSpPr>
          <a:xfrm rot="0">
            <a:off x="5127455" y="6725191"/>
            <a:ext cx="534081" cy="532663"/>
            <a:chOff x="0" y="0"/>
            <a:chExt cx="121519" cy="121196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21519" cy="121196"/>
            </a:xfrm>
            <a:custGeom>
              <a:avLst/>
              <a:gdLst/>
              <a:ahLst/>
              <a:cxnLst/>
              <a:rect r="r" b="b" t="t" l="l"/>
              <a:pathLst>
                <a:path h="121196" w="121519">
                  <a:moveTo>
                    <a:pt x="0" y="0"/>
                  </a:moveTo>
                  <a:lnTo>
                    <a:pt x="121519" y="0"/>
                  </a:lnTo>
                  <a:lnTo>
                    <a:pt x="121519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121519" cy="159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08</a:t>
              </a:r>
            </a:p>
          </p:txBody>
        </p:sp>
      </p:grpSp>
      <p:sp>
        <p:nvSpPr>
          <p:cNvPr name="TextBox 46" id="46"/>
          <p:cNvSpPr txBox="true"/>
          <p:nvPr/>
        </p:nvSpPr>
        <p:spPr>
          <a:xfrm rot="0">
            <a:off x="5801439" y="6741744"/>
            <a:ext cx="3303752" cy="416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4"/>
              </a:lnSpc>
            </a:pPr>
            <a:r>
              <a:rPr lang="en-US" b="true" sz="2360" spc="70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Demo</a:t>
            </a:r>
          </a:p>
        </p:txBody>
      </p:sp>
      <p:grpSp>
        <p:nvGrpSpPr>
          <p:cNvPr name="Group 47" id="47"/>
          <p:cNvGrpSpPr/>
          <p:nvPr/>
        </p:nvGrpSpPr>
        <p:grpSpPr>
          <a:xfrm rot="0">
            <a:off x="5127455" y="7535856"/>
            <a:ext cx="534081" cy="532663"/>
            <a:chOff x="0" y="0"/>
            <a:chExt cx="121519" cy="121196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21519" cy="121196"/>
            </a:xfrm>
            <a:custGeom>
              <a:avLst/>
              <a:gdLst/>
              <a:ahLst/>
              <a:cxnLst/>
              <a:rect r="r" b="b" t="t" l="l"/>
              <a:pathLst>
                <a:path h="121196" w="121519">
                  <a:moveTo>
                    <a:pt x="0" y="0"/>
                  </a:moveTo>
                  <a:lnTo>
                    <a:pt x="121519" y="0"/>
                  </a:lnTo>
                  <a:lnTo>
                    <a:pt x="121519" y="121196"/>
                  </a:lnTo>
                  <a:lnTo>
                    <a:pt x="0" y="121196"/>
                  </a:lnTo>
                  <a:close/>
                </a:path>
              </a:pathLst>
            </a:custGeom>
            <a:solidFill>
              <a:srgbClr val="08377C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121519" cy="1592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09</a:t>
              </a: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5801439" y="7552409"/>
            <a:ext cx="3303752" cy="416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04"/>
              </a:lnSpc>
            </a:pPr>
            <a:r>
              <a:rPr lang="en-US" b="true" sz="2360" spc="70">
                <a:solidFill>
                  <a:srgbClr val="2A2E3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Deployment</a:t>
            </a:r>
          </a:p>
        </p:txBody>
      </p:sp>
      <p:sp>
        <p:nvSpPr>
          <p:cNvPr name="Freeform 51" id="51"/>
          <p:cNvSpPr/>
          <p:nvPr/>
        </p:nvSpPr>
        <p:spPr>
          <a:xfrm flipH="false" flipV="false" rot="0">
            <a:off x="139976" y="0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762145"/>
            <a:ext cx="7968507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38"/>
              </a:lnSpc>
              <a:spcBef>
                <a:spcPct val="0"/>
              </a:spcBef>
            </a:pPr>
            <a:r>
              <a:rPr lang="en-US" b="true" sz="6031" spc="217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Problem definition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919913" y="-919913"/>
            <a:ext cx="1839825" cy="1839825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83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0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2361989" y="8663776"/>
            <a:ext cx="4723978" cy="472397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8377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9976" y="0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7" y="0"/>
                </a:lnTo>
                <a:lnTo>
                  <a:pt x="2234647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2815034" y="-5523814"/>
            <a:ext cx="11212168" cy="11212123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8377C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0661012" y="680185"/>
            <a:ext cx="1926864" cy="956639"/>
          </a:xfrm>
          <a:custGeom>
            <a:avLst/>
            <a:gdLst/>
            <a:ahLst/>
            <a:cxnLst/>
            <a:rect r="r" b="b" t="t" l="l"/>
            <a:pathLst>
              <a:path h="956639" w="1926864">
                <a:moveTo>
                  <a:pt x="0" y="0"/>
                </a:moveTo>
                <a:lnTo>
                  <a:pt x="1926864" y="0"/>
                </a:lnTo>
                <a:lnTo>
                  <a:pt x="1926864" y="956639"/>
                </a:lnTo>
                <a:lnTo>
                  <a:pt x="0" y="9566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87963" y="2958329"/>
            <a:ext cx="11668460" cy="593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87862" indent="-393931" lvl="1">
              <a:lnSpc>
                <a:spcPts val="5108"/>
              </a:lnSpc>
              <a:buFont typeface="Arial"/>
              <a:buChar char="•"/>
            </a:pPr>
            <a:r>
              <a:rPr lang="en-US" b="true" sz="3649" strike="noStrike" u="none">
                <a:solidFill>
                  <a:srgbClr val="08377C"/>
                </a:solidFill>
                <a:latin typeface="Arimo Bold"/>
                <a:ea typeface="Arimo Bold"/>
                <a:cs typeface="Arimo Bold"/>
                <a:sym typeface="Arimo Bold"/>
              </a:rPr>
              <a:t>Objective:</a:t>
            </a:r>
          </a:p>
          <a:p>
            <a:pPr algn="l" marL="1260583" indent="-420194" lvl="2">
              <a:lnSpc>
                <a:spcPts val="4087"/>
              </a:lnSpc>
              <a:buFont typeface="Arial"/>
              <a:buChar char="⚬"/>
            </a:pPr>
            <a:r>
              <a:rPr lang="en-US" b="true" sz="2919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Develop a model that generates realistic facial images from textual descriptions.</a:t>
            </a:r>
          </a:p>
          <a:p>
            <a:pPr algn="l">
              <a:lnSpc>
                <a:spcPts val="4087"/>
              </a:lnSpc>
            </a:pPr>
          </a:p>
          <a:p>
            <a:pPr algn="l" marL="787862" indent="-393931" lvl="1">
              <a:lnSpc>
                <a:spcPts val="5108"/>
              </a:lnSpc>
              <a:buFont typeface="Arial"/>
              <a:buChar char="•"/>
            </a:pPr>
            <a:r>
              <a:rPr lang="en-US" b="true" sz="3649" strike="noStrike" u="none">
                <a:solidFill>
                  <a:srgbClr val="08377C"/>
                </a:solidFill>
                <a:latin typeface="Arimo Bold"/>
                <a:ea typeface="Arimo Bold"/>
                <a:cs typeface="Arimo Bold"/>
                <a:sym typeface="Arimo Bold"/>
              </a:rPr>
              <a:t>Challenges</a:t>
            </a:r>
            <a:r>
              <a:rPr lang="en-US" b="true" sz="3649" strike="noStrike" u="none">
                <a:solidFill>
                  <a:srgbClr val="08377C"/>
                </a:solidFill>
                <a:latin typeface="Arimo Bold"/>
                <a:ea typeface="Arimo Bold"/>
                <a:cs typeface="Arimo Bold"/>
                <a:sym typeface="Arimo Bold"/>
              </a:rPr>
              <a:t>:</a:t>
            </a:r>
          </a:p>
          <a:p>
            <a:pPr algn="l" marL="1260583" indent="-420194" lvl="2">
              <a:lnSpc>
                <a:spcPts val="4087"/>
              </a:lnSpc>
              <a:buFont typeface="Arial"/>
              <a:buChar char="⚬"/>
            </a:pPr>
            <a:r>
              <a:rPr lang="en-US" b="true" sz="2919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Ambiguity in Text Descriptions.</a:t>
            </a:r>
          </a:p>
          <a:p>
            <a:pPr algn="l" marL="1260583" indent="-420194" lvl="2">
              <a:lnSpc>
                <a:spcPts val="4087"/>
              </a:lnSpc>
              <a:buFont typeface="Arial"/>
              <a:buChar char="⚬"/>
            </a:pPr>
            <a:r>
              <a:rPr lang="en-US" b="true" sz="2919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Understanding Natural Language</a:t>
            </a:r>
          </a:p>
          <a:p>
            <a:pPr algn="l" marL="1260583" indent="-420194" lvl="2">
              <a:lnSpc>
                <a:spcPts val="4087"/>
              </a:lnSpc>
              <a:buFont typeface="Arial"/>
              <a:buChar char="⚬"/>
            </a:pPr>
            <a:r>
              <a:rPr lang="en-US" b="true" sz="2919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Complexity of Visual Representation</a:t>
            </a:r>
          </a:p>
          <a:p>
            <a:pPr algn="l" marL="1260583" indent="-420194" lvl="2">
              <a:lnSpc>
                <a:spcPts val="4087"/>
              </a:lnSpc>
              <a:buFont typeface="Arial"/>
              <a:buChar char="⚬"/>
            </a:pPr>
            <a:r>
              <a:rPr lang="en-US" b="true" sz="2919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Generating High-Quality, Detailed Images</a:t>
            </a:r>
          </a:p>
          <a:p>
            <a:pPr algn="l" marL="1260583" indent="-420194" lvl="2">
              <a:lnSpc>
                <a:spcPts val="4087"/>
              </a:lnSpc>
              <a:buFont typeface="Arial"/>
              <a:buChar char="⚬"/>
            </a:pPr>
            <a:r>
              <a:rPr lang="en-US" b="true" sz="2919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Balancing Diversity with Faithfulness to Text</a:t>
            </a:r>
          </a:p>
          <a:p>
            <a:pPr algn="l" marL="1260583" indent="-420194" lvl="2">
              <a:lnSpc>
                <a:spcPts val="4087"/>
              </a:lnSpc>
              <a:buFont typeface="Arial"/>
              <a:buChar char="⚬"/>
            </a:pPr>
            <a:r>
              <a:rPr lang="en-US" b="true" sz="2919" strike="noStrike" u="non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resources limits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766762" y="-2336943"/>
            <a:ext cx="17527781" cy="8795759"/>
          </a:xfrm>
          <a:custGeom>
            <a:avLst/>
            <a:gdLst/>
            <a:ahLst/>
            <a:cxnLst/>
            <a:rect r="r" b="b" t="t" l="l"/>
            <a:pathLst>
              <a:path h="8795759" w="17527781">
                <a:moveTo>
                  <a:pt x="0" y="0"/>
                </a:moveTo>
                <a:lnTo>
                  <a:pt x="17527780" y="0"/>
                </a:lnTo>
                <a:lnTo>
                  <a:pt x="17527780" y="8795759"/>
                </a:lnTo>
                <a:lnTo>
                  <a:pt x="0" y="879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5037233" y="1442869"/>
            <a:ext cx="496266" cy="49626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86000"/>
                  </a:srgbClr>
                </a:gs>
                <a:gs pos="50000">
                  <a:srgbClr val="006BB6">
                    <a:alpha val="86000"/>
                  </a:srgbClr>
                </a:gs>
                <a:gs pos="100000">
                  <a:srgbClr val="C9E9FF">
                    <a:alpha val="86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4101238" y="7522781"/>
            <a:ext cx="1432260" cy="11364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4101238" y="7657085"/>
            <a:ext cx="2694509" cy="113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7"/>
              </a:lnSpc>
            </a:pPr>
            <a:r>
              <a:rPr lang="en-US" sz="1662" spc="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guy have Black Hair, No Beard,No smile,he is Young.</a:t>
            </a:r>
          </a:p>
          <a:p>
            <a:pPr algn="l" marL="0" indent="0" lvl="0">
              <a:lnSpc>
                <a:spcPts val="232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101238" y="6969489"/>
            <a:ext cx="1711878" cy="367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174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prompt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448493" y="2346153"/>
            <a:ext cx="10304252" cy="7197364"/>
          </a:xfrm>
          <a:custGeom>
            <a:avLst/>
            <a:gdLst/>
            <a:ahLst/>
            <a:cxnLst/>
            <a:rect r="r" b="b" t="t" l="l"/>
            <a:pathLst>
              <a:path h="7197364" w="10304252">
                <a:moveTo>
                  <a:pt x="0" y="0"/>
                </a:moveTo>
                <a:lnTo>
                  <a:pt x="10304251" y="0"/>
                </a:lnTo>
                <a:lnTo>
                  <a:pt x="10304251" y="7197363"/>
                </a:lnTo>
                <a:lnTo>
                  <a:pt x="0" y="71973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790261" y="542639"/>
            <a:ext cx="8936316" cy="81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448"/>
              </a:lnSpc>
              <a:spcBef>
                <a:spcPct val="0"/>
              </a:spcBef>
            </a:pPr>
            <a:r>
              <a:rPr lang="en-US" b="true" sz="5373" spc="193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Motivation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298851" y="-19019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5"/>
                </a:lnTo>
                <a:lnTo>
                  <a:pt x="0" y="20799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51946" y="473314"/>
            <a:ext cx="1926864" cy="956639"/>
          </a:xfrm>
          <a:custGeom>
            <a:avLst/>
            <a:gdLst/>
            <a:ahLst/>
            <a:cxnLst/>
            <a:rect r="r" b="b" t="t" l="l"/>
            <a:pathLst>
              <a:path h="956639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727972" y="-2199135"/>
            <a:ext cx="17527781" cy="8795759"/>
          </a:xfrm>
          <a:custGeom>
            <a:avLst/>
            <a:gdLst/>
            <a:ahLst/>
            <a:cxnLst/>
            <a:rect r="r" b="b" t="t" l="l"/>
            <a:pathLst>
              <a:path h="8795759" w="17527781">
                <a:moveTo>
                  <a:pt x="0" y="0"/>
                </a:moveTo>
                <a:lnTo>
                  <a:pt x="17527780" y="0"/>
                </a:lnTo>
                <a:lnTo>
                  <a:pt x="17527780" y="8795759"/>
                </a:lnTo>
                <a:lnTo>
                  <a:pt x="0" y="879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3997698" y="6716614"/>
            <a:ext cx="3931067" cy="2639037"/>
            <a:chOff x="0" y="0"/>
            <a:chExt cx="933092" cy="626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33092" cy="626411"/>
            </a:xfrm>
            <a:custGeom>
              <a:avLst/>
              <a:gdLst/>
              <a:ahLst/>
              <a:cxnLst/>
              <a:rect r="r" b="b" t="t" l="l"/>
              <a:pathLst>
                <a:path h="626411" w="933092">
                  <a:moveTo>
                    <a:pt x="0" y="0"/>
                  </a:moveTo>
                  <a:lnTo>
                    <a:pt x="933092" y="0"/>
                  </a:lnTo>
                  <a:lnTo>
                    <a:pt x="933092" y="626411"/>
                  </a:lnTo>
                  <a:lnTo>
                    <a:pt x="0" y="626411"/>
                  </a:ln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100000"/>
                  </a:srgbClr>
                </a:gs>
                <a:gs pos="50000">
                  <a:srgbClr val="006BB6">
                    <a:alpha val="100000"/>
                  </a:srgbClr>
                </a:gs>
                <a:gs pos="100000">
                  <a:srgbClr val="037B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933092" cy="674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10800000">
            <a:off x="3997698" y="9351448"/>
            <a:ext cx="3931067" cy="466350"/>
          </a:xfrm>
          <a:custGeom>
            <a:avLst/>
            <a:gdLst/>
            <a:ahLst/>
            <a:cxnLst/>
            <a:rect r="r" b="b" t="t" l="l"/>
            <a:pathLst>
              <a:path h="466350" w="3931067">
                <a:moveTo>
                  <a:pt x="0" y="0"/>
                </a:moveTo>
                <a:lnTo>
                  <a:pt x="3931066" y="0"/>
                </a:lnTo>
                <a:lnTo>
                  <a:pt x="3931066" y="466350"/>
                </a:lnTo>
                <a:lnTo>
                  <a:pt x="0" y="466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</a:blip>
            <a:stretch>
              <a:fillRect l="0" t="0" r="0" b="-14234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8471030" y="9351448"/>
            <a:ext cx="3931067" cy="466350"/>
          </a:xfrm>
          <a:custGeom>
            <a:avLst/>
            <a:gdLst/>
            <a:ahLst/>
            <a:cxnLst/>
            <a:rect r="r" b="b" t="t" l="l"/>
            <a:pathLst>
              <a:path h="466350" w="3931067">
                <a:moveTo>
                  <a:pt x="0" y="0"/>
                </a:moveTo>
                <a:lnTo>
                  <a:pt x="3931067" y="0"/>
                </a:lnTo>
                <a:lnTo>
                  <a:pt x="3931067" y="466350"/>
                </a:lnTo>
                <a:lnTo>
                  <a:pt x="0" y="466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</a:blip>
            <a:stretch>
              <a:fillRect l="0" t="0" r="0" b="-142346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8472612" y="7663521"/>
            <a:ext cx="1114563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-10800000">
            <a:off x="12939775" y="9342853"/>
            <a:ext cx="3931067" cy="466350"/>
          </a:xfrm>
          <a:custGeom>
            <a:avLst/>
            <a:gdLst/>
            <a:ahLst/>
            <a:cxnLst/>
            <a:rect r="r" b="b" t="t" l="l"/>
            <a:pathLst>
              <a:path h="466350" w="3931067">
                <a:moveTo>
                  <a:pt x="0" y="0"/>
                </a:moveTo>
                <a:lnTo>
                  <a:pt x="3931067" y="0"/>
                </a:lnTo>
                <a:lnTo>
                  <a:pt x="3931067" y="466349"/>
                </a:lnTo>
                <a:lnTo>
                  <a:pt x="0" y="4663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</a:blip>
            <a:stretch>
              <a:fillRect l="0" t="0" r="0" b="-142346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2941357" y="7654925"/>
            <a:ext cx="1114563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7410101" y="7654925"/>
            <a:ext cx="1114563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7259300" y="-632682"/>
            <a:ext cx="1265364" cy="126536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86000"/>
                  </a:srgbClr>
                </a:gs>
                <a:gs pos="50000">
                  <a:srgbClr val="006BB6">
                    <a:alpha val="86000"/>
                  </a:srgbClr>
                </a:gs>
                <a:gs pos="100000">
                  <a:srgbClr val="C9E9FF">
                    <a:alpha val="86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037233" y="1442869"/>
            <a:ext cx="496266" cy="496266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86000"/>
                  </a:srgbClr>
                </a:gs>
                <a:gs pos="50000">
                  <a:srgbClr val="006BB6">
                    <a:alpha val="86000"/>
                  </a:srgbClr>
                </a:gs>
                <a:gs pos="100000">
                  <a:srgbClr val="C9E9FF">
                    <a:alpha val="86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3997698" y="2784178"/>
            <a:ext cx="3931067" cy="3923841"/>
          </a:xfrm>
          <a:custGeom>
            <a:avLst/>
            <a:gdLst/>
            <a:ahLst/>
            <a:cxnLst/>
            <a:rect r="r" b="b" t="t" l="l"/>
            <a:pathLst>
              <a:path h="3923841" w="3931067">
                <a:moveTo>
                  <a:pt x="0" y="0"/>
                </a:moveTo>
                <a:lnTo>
                  <a:pt x="3931066" y="0"/>
                </a:lnTo>
                <a:lnTo>
                  <a:pt x="3931066" y="3923841"/>
                </a:lnTo>
                <a:lnTo>
                  <a:pt x="0" y="39238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725543" y="7766928"/>
            <a:ext cx="3460744" cy="141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20"/>
              </a:lnSpc>
              <a:spcBef>
                <a:spcPct val="0"/>
              </a:spcBef>
            </a:pPr>
            <a:r>
              <a:rPr lang="en-US" sz="1657" spc="36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25543" y="7295935"/>
            <a:ext cx="2990979" cy="27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20"/>
              </a:lnSpc>
              <a:spcBef>
                <a:spcPct val="0"/>
              </a:spcBef>
            </a:pPr>
            <a:r>
              <a:rPr lang="en-US" sz="1657" spc="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Marketing Manager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722270" y="6795239"/>
            <a:ext cx="2229126" cy="46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5"/>
              </a:lnSpc>
            </a:pPr>
            <a:r>
              <a:rPr lang="en-US" sz="227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Alfredo Torres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194288" y="7758332"/>
            <a:ext cx="3460744" cy="1413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20"/>
              </a:lnSpc>
              <a:spcBef>
                <a:spcPct val="0"/>
              </a:spcBef>
            </a:pPr>
            <a:r>
              <a:rPr lang="en-US" sz="1657" spc="36" strike="noStrike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 adipiscing elit. Duis vulputate nulla at ante rhoncus, vel efficitur felis condimentum. Proin odio odio.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194288" y="7287340"/>
            <a:ext cx="2990979" cy="27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20"/>
              </a:lnSpc>
              <a:spcBef>
                <a:spcPct val="0"/>
              </a:spcBef>
            </a:pPr>
            <a:r>
              <a:rPr lang="en-US" sz="1657" spc="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Financial Manager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91014" y="6786643"/>
            <a:ext cx="3464018" cy="46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5"/>
              </a:lnSpc>
            </a:pPr>
            <a:r>
              <a:rPr lang="en-US" sz="227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Drew Holloway</a:t>
            </a:r>
          </a:p>
        </p:txBody>
      </p:sp>
      <p:sp>
        <p:nvSpPr>
          <p:cNvPr name="AutoShape 25" id="25"/>
          <p:cNvSpPr/>
          <p:nvPr/>
        </p:nvSpPr>
        <p:spPr>
          <a:xfrm>
            <a:off x="4101238" y="7522781"/>
            <a:ext cx="1432260" cy="11364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6" id="26"/>
          <p:cNvGrpSpPr/>
          <p:nvPr/>
        </p:nvGrpSpPr>
        <p:grpSpPr>
          <a:xfrm rot="0">
            <a:off x="8490382" y="6785959"/>
            <a:ext cx="3931067" cy="2639037"/>
            <a:chOff x="0" y="0"/>
            <a:chExt cx="933092" cy="62641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33092" cy="626411"/>
            </a:xfrm>
            <a:custGeom>
              <a:avLst/>
              <a:gdLst/>
              <a:ahLst/>
              <a:cxnLst/>
              <a:rect r="r" b="b" t="t" l="l"/>
              <a:pathLst>
                <a:path h="626411" w="933092">
                  <a:moveTo>
                    <a:pt x="0" y="0"/>
                  </a:moveTo>
                  <a:lnTo>
                    <a:pt x="933092" y="0"/>
                  </a:lnTo>
                  <a:lnTo>
                    <a:pt x="933092" y="626411"/>
                  </a:lnTo>
                  <a:lnTo>
                    <a:pt x="0" y="626411"/>
                  </a:ln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100000"/>
                  </a:srgbClr>
                </a:gs>
                <a:gs pos="50000">
                  <a:srgbClr val="006BB6">
                    <a:alpha val="100000"/>
                  </a:srgbClr>
                </a:gs>
                <a:gs pos="100000">
                  <a:srgbClr val="037B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933092" cy="674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-10800000">
            <a:off x="8490382" y="9420793"/>
            <a:ext cx="3931067" cy="466350"/>
          </a:xfrm>
          <a:custGeom>
            <a:avLst/>
            <a:gdLst/>
            <a:ahLst/>
            <a:cxnLst/>
            <a:rect r="r" b="b" t="t" l="l"/>
            <a:pathLst>
              <a:path h="466350" w="3931067">
                <a:moveTo>
                  <a:pt x="0" y="0"/>
                </a:moveTo>
                <a:lnTo>
                  <a:pt x="3931067" y="0"/>
                </a:lnTo>
                <a:lnTo>
                  <a:pt x="3931067" y="466350"/>
                </a:lnTo>
                <a:lnTo>
                  <a:pt x="0" y="466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</a:blip>
            <a:stretch>
              <a:fillRect l="0" t="0" r="0" b="-142346"/>
            </a:stretch>
          </a:blipFill>
        </p:spPr>
      </p:sp>
      <p:sp>
        <p:nvSpPr>
          <p:cNvPr name="AutoShape 30" id="30"/>
          <p:cNvSpPr/>
          <p:nvPr/>
        </p:nvSpPr>
        <p:spPr>
          <a:xfrm>
            <a:off x="8722308" y="7503221"/>
            <a:ext cx="1865021" cy="14797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12983067" y="6855304"/>
            <a:ext cx="3931067" cy="2639037"/>
            <a:chOff x="0" y="0"/>
            <a:chExt cx="933092" cy="62641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33092" cy="626411"/>
            </a:xfrm>
            <a:custGeom>
              <a:avLst/>
              <a:gdLst/>
              <a:ahLst/>
              <a:cxnLst/>
              <a:rect r="r" b="b" t="t" l="l"/>
              <a:pathLst>
                <a:path h="626411" w="933092">
                  <a:moveTo>
                    <a:pt x="0" y="0"/>
                  </a:moveTo>
                  <a:lnTo>
                    <a:pt x="933092" y="0"/>
                  </a:lnTo>
                  <a:lnTo>
                    <a:pt x="933092" y="626411"/>
                  </a:lnTo>
                  <a:lnTo>
                    <a:pt x="0" y="626411"/>
                  </a:ln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100000"/>
                  </a:srgbClr>
                </a:gs>
                <a:gs pos="50000">
                  <a:srgbClr val="006BB6">
                    <a:alpha val="100000"/>
                  </a:srgbClr>
                </a:gs>
                <a:gs pos="100000">
                  <a:srgbClr val="037BC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933092" cy="6740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-10800000">
            <a:off x="12983067" y="9490138"/>
            <a:ext cx="3931067" cy="466350"/>
          </a:xfrm>
          <a:custGeom>
            <a:avLst/>
            <a:gdLst/>
            <a:ahLst/>
            <a:cxnLst/>
            <a:rect r="r" b="b" t="t" l="l"/>
            <a:pathLst>
              <a:path h="466350" w="3931067">
                <a:moveTo>
                  <a:pt x="0" y="0"/>
                </a:moveTo>
                <a:lnTo>
                  <a:pt x="3931067" y="0"/>
                </a:lnTo>
                <a:lnTo>
                  <a:pt x="3931067" y="466350"/>
                </a:lnTo>
                <a:lnTo>
                  <a:pt x="0" y="4663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4000"/>
            </a:blip>
            <a:stretch>
              <a:fillRect l="0" t="0" r="0" b="-142346"/>
            </a:stretch>
          </a:blipFill>
        </p:spPr>
      </p:sp>
      <p:sp>
        <p:nvSpPr>
          <p:cNvPr name="AutoShape 35" id="35"/>
          <p:cNvSpPr/>
          <p:nvPr/>
        </p:nvSpPr>
        <p:spPr>
          <a:xfrm>
            <a:off x="13191193" y="7510620"/>
            <a:ext cx="1865021" cy="14797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8506320" y="2771775"/>
            <a:ext cx="3892962" cy="4001781"/>
          </a:xfrm>
          <a:custGeom>
            <a:avLst/>
            <a:gdLst/>
            <a:ahLst/>
            <a:cxnLst/>
            <a:rect r="r" b="b" t="t" l="l"/>
            <a:pathLst>
              <a:path h="4001781" w="3892962">
                <a:moveTo>
                  <a:pt x="0" y="0"/>
                </a:moveTo>
                <a:lnTo>
                  <a:pt x="3892962" y="0"/>
                </a:lnTo>
                <a:lnTo>
                  <a:pt x="3892962" y="4001781"/>
                </a:lnTo>
                <a:lnTo>
                  <a:pt x="0" y="40017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02" t="0" r="-1302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3004390" y="2771775"/>
            <a:ext cx="3909744" cy="4083529"/>
          </a:xfrm>
          <a:custGeom>
            <a:avLst/>
            <a:gdLst/>
            <a:ahLst/>
            <a:cxnLst/>
            <a:rect r="r" b="b" t="t" l="l"/>
            <a:pathLst>
              <a:path h="4083529" w="3909744">
                <a:moveTo>
                  <a:pt x="0" y="0"/>
                </a:moveTo>
                <a:lnTo>
                  <a:pt x="3909744" y="0"/>
                </a:lnTo>
                <a:lnTo>
                  <a:pt x="3909744" y="4083529"/>
                </a:lnTo>
                <a:lnTo>
                  <a:pt x="0" y="40835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441" t="-4131" r="-4319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8322984" y="1144162"/>
            <a:ext cx="8936316" cy="81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448"/>
              </a:lnSpc>
              <a:spcBef>
                <a:spcPct val="0"/>
              </a:spcBef>
            </a:pPr>
            <a:r>
              <a:rPr lang="en-US" b="true" sz="5373" spc="193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Motivation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205786" y="7908695"/>
            <a:ext cx="3508661" cy="11106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1"/>
              </a:lnSpc>
            </a:pPr>
            <a:r>
              <a:rPr lang="en-US" sz="2165" spc="4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guy have Black Hair, No Beard,No smile.</a:t>
            </a:r>
          </a:p>
          <a:p>
            <a:pPr algn="l" marL="0" indent="0" lvl="0">
              <a:lnSpc>
                <a:spcPts val="3031"/>
              </a:lnSpc>
              <a:spcBef>
                <a:spcPct val="0"/>
              </a:spcBef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4101238" y="6969489"/>
            <a:ext cx="1711878" cy="367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174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prompt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698471" y="7605362"/>
            <a:ext cx="3508661" cy="185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31"/>
              </a:lnSpc>
            </a:pPr>
            <a:r>
              <a:rPr lang="en-US" sz="2165" spc="4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man have Black Hair, He is Attractive, No Beard, Straight Hair, Young.</a:t>
            </a:r>
          </a:p>
          <a:p>
            <a:pPr algn="l" marL="0" indent="0" lvl="0">
              <a:lnSpc>
                <a:spcPts val="3031"/>
              </a:lnSpc>
              <a:spcBef>
                <a:spcPct val="0"/>
              </a:spcBef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8698471" y="6919371"/>
            <a:ext cx="2229126" cy="46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5"/>
              </a:lnSpc>
            </a:pPr>
            <a:r>
              <a:rPr lang="en-US" sz="227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prompt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178032" y="7853154"/>
            <a:ext cx="3692810" cy="1741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 spc="37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female has Bangs, Blond Hair, Attractive, Heavy Makeup, Mouth Slightly Open, Smiling, Wavy Hair, Wearing Earrings, mid age.</a:t>
            </a:r>
          </a:p>
          <a:p>
            <a:pPr algn="l" marL="0" indent="0" lvl="0">
              <a:lnSpc>
                <a:spcPts val="2380"/>
              </a:lnSpc>
              <a:spcBef>
                <a:spcPct val="0"/>
              </a:spcBef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3191155" y="6988716"/>
            <a:ext cx="2229126" cy="4658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5"/>
              </a:lnSpc>
            </a:pPr>
            <a:r>
              <a:rPr lang="en-US" sz="2275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prompt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3298851" y="-117806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10661012" y="680185"/>
            <a:ext cx="1926864" cy="956639"/>
          </a:xfrm>
          <a:custGeom>
            <a:avLst/>
            <a:gdLst/>
            <a:ahLst/>
            <a:cxnLst/>
            <a:rect r="r" b="b" t="t" l="l"/>
            <a:pathLst>
              <a:path h="956639" w="1926864">
                <a:moveTo>
                  <a:pt x="0" y="0"/>
                </a:moveTo>
                <a:lnTo>
                  <a:pt x="1926864" y="0"/>
                </a:lnTo>
                <a:lnTo>
                  <a:pt x="1926864" y="956639"/>
                </a:lnTo>
                <a:lnTo>
                  <a:pt x="0" y="9566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8204592" y="-2084733"/>
            <a:ext cx="17527781" cy="8795759"/>
          </a:xfrm>
          <a:custGeom>
            <a:avLst/>
            <a:gdLst/>
            <a:ahLst/>
            <a:cxnLst/>
            <a:rect r="r" b="b" t="t" l="l"/>
            <a:pathLst>
              <a:path h="8795759" w="17527781">
                <a:moveTo>
                  <a:pt x="0" y="0"/>
                </a:moveTo>
                <a:lnTo>
                  <a:pt x="17527780" y="0"/>
                </a:lnTo>
                <a:lnTo>
                  <a:pt x="17527780" y="8795759"/>
                </a:lnTo>
                <a:lnTo>
                  <a:pt x="0" y="879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3298851" y="-11278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6"/>
                </a:lnTo>
                <a:lnTo>
                  <a:pt x="0" y="20799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51946" y="473314"/>
            <a:ext cx="1926864" cy="956639"/>
          </a:xfrm>
          <a:custGeom>
            <a:avLst/>
            <a:gdLst/>
            <a:ahLst/>
            <a:cxnLst/>
            <a:rect r="r" b="b" t="t" l="l"/>
            <a:pathLst>
              <a:path h="956639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22503" y="2068678"/>
            <a:ext cx="14042993" cy="7776308"/>
          </a:xfrm>
          <a:custGeom>
            <a:avLst/>
            <a:gdLst/>
            <a:ahLst/>
            <a:cxnLst/>
            <a:rect r="r" b="b" t="t" l="l"/>
            <a:pathLst>
              <a:path h="7776308" w="14042993">
                <a:moveTo>
                  <a:pt x="0" y="0"/>
                </a:moveTo>
                <a:lnTo>
                  <a:pt x="14042994" y="0"/>
                </a:lnTo>
                <a:lnTo>
                  <a:pt x="14042994" y="7776307"/>
                </a:lnTo>
                <a:lnTo>
                  <a:pt x="0" y="7776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101238" y="6969489"/>
            <a:ext cx="1711878" cy="367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174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prompt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54553" y="542639"/>
            <a:ext cx="3582578" cy="81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448"/>
              </a:lnSpc>
              <a:spcBef>
                <a:spcPct val="0"/>
              </a:spcBef>
            </a:pPr>
            <a:r>
              <a:rPr lang="en-US" b="true" sz="5373" spc="193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Pipeline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213610" y="2101215"/>
            <a:ext cx="3990975" cy="423862"/>
            <a:chOff x="0" y="0"/>
            <a:chExt cx="5321300" cy="5651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800" y="49530"/>
              <a:ext cx="5219700" cy="464820"/>
            </a:xfrm>
            <a:custGeom>
              <a:avLst/>
              <a:gdLst/>
              <a:ahLst/>
              <a:cxnLst/>
              <a:rect r="r" b="b" t="t" l="l"/>
              <a:pathLst>
                <a:path h="464820" w="5219700">
                  <a:moveTo>
                    <a:pt x="0" y="288290"/>
                  </a:moveTo>
                  <a:cubicBezTo>
                    <a:pt x="1270" y="278130"/>
                    <a:pt x="1270" y="273050"/>
                    <a:pt x="1270" y="273050"/>
                  </a:cubicBezTo>
                  <a:cubicBezTo>
                    <a:pt x="1270" y="273050"/>
                    <a:pt x="1270" y="267970"/>
                    <a:pt x="2540" y="265430"/>
                  </a:cubicBezTo>
                  <a:cubicBezTo>
                    <a:pt x="2540" y="262890"/>
                    <a:pt x="3810" y="257810"/>
                    <a:pt x="3810" y="257810"/>
                  </a:cubicBezTo>
                  <a:cubicBezTo>
                    <a:pt x="3810" y="257810"/>
                    <a:pt x="6350" y="254000"/>
                    <a:pt x="7620" y="251460"/>
                  </a:cubicBezTo>
                  <a:cubicBezTo>
                    <a:pt x="8890" y="248920"/>
                    <a:pt x="11430" y="245110"/>
                    <a:pt x="11430" y="245110"/>
                  </a:cubicBezTo>
                  <a:cubicBezTo>
                    <a:pt x="11430" y="245110"/>
                    <a:pt x="15240" y="241300"/>
                    <a:pt x="16510" y="238760"/>
                  </a:cubicBezTo>
                  <a:cubicBezTo>
                    <a:pt x="17780" y="237490"/>
                    <a:pt x="21590" y="233680"/>
                    <a:pt x="21590" y="233680"/>
                  </a:cubicBezTo>
                  <a:cubicBezTo>
                    <a:pt x="21590" y="233680"/>
                    <a:pt x="25400" y="231140"/>
                    <a:pt x="27940" y="228600"/>
                  </a:cubicBezTo>
                  <a:cubicBezTo>
                    <a:pt x="29210" y="227330"/>
                    <a:pt x="34290" y="224790"/>
                    <a:pt x="34290" y="224790"/>
                  </a:cubicBezTo>
                  <a:cubicBezTo>
                    <a:pt x="34290" y="224790"/>
                    <a:pt x="38100" y="223520"/>
                    <a:pt x="40640" y="222250"/>
                  </a:cubicBezTo>
                  <a:cubicBezTo>
                    <a:pt x="43180" y="220980"/>
                    <a:pt x="48260" y="219710"/>
                    <a:pt x="48260" y="219710"/>
                  </a:cubicBezTo>
                  <a:cubicBezTo>
                    <a:pt x="48260" y="219710"/>
                    <a:pt x="53340" y="218440"/>
                    <a:pt x="55880" y="218440"/>
                  </a:cubicBezTo>
                  <a:cubicBezTo>
                    <a:pt x="58420" y="218440"/>
                    <a:pt x="62230" y="217170"/>
                    <a:pt x="62230" y="217170"/>
                  </a:cubicBezTo>
                  <a:cubicBezTo>
                    <a:pt x="63500" y="217170"/>
                    <a:pt x="210820" y="212090"/>
                    <a:pt x="278130" y="205740"/>
                  </a:cubicBezTo>
                  <a:cubicBezTo>
                    <a:pt x="336550" y="200660"/>
                    <a:pt x="436880" y="194310"/>
                    <a:pt x="443230" y="184150"/>
                  </a:cubicBezTo>
                  <a:cubicBezTo>
                    <a:pt x="444500" y="182880"/>
                    <a:pt x="441960" y="180340"/>
                    <a:pt x="441960" y="177800"/>
                  </a:cubicBezTo>
                  <a:cubicBezTo>
                    <a:pt x="440690" y="175260"/>
                    <a:pt x="439420" y="168910"/>
                    <a:pt x="439420" y="168910"/>
                  </a:cubicBezTo>
                  <a:cubicBezTo>
                    <a:pt x="439420" y="168910"/>
                    <a:pt x="439420" y="162560"/>
                    <a:pt x="439420" y="160020"/>
                  </a:cubicBezTo>
                  <a:cubicBezTo>
                    <a:pt x="439420" y="157480"/>
                    <a:pt x="439420" y="151130"/>
                    <a:pt x="439420" y="151130"/>
                  </a:cubicBezTo>
                  <a:cubicBezTo>
                    <a:pt x="439420" y="151130"/>
                    <a:pt x="440690" y="146050"/>
                    <a:pt x="440690" y="142240"/>
                  </a:cubicBezTo>
                  <a:cubicBezTo>
                    <a:pt x="441960" y="139700"/>
                    <a:pt x="441960" y="134620"/>
                    <a:pt x="443230" y="134620"/>
                  </a:cubicBezTo>
                  <a:cubicBezTo>
                    <a:pt x="443230" y="133350"/>
                    <a:pt x="445770" y="128270"/>
                    <a:pt x="447040" y="125730"/>
                  </a:cubicBezTo>
                  <a:cubicBezTo>
                    <a:pt x="448310" y="123190"/>
                    <a:pt x="450850" y="118110"/>
                    <a:pt x="450850" y="118110"/>
                  </a:cubicBezTo>
                  <a:cubicBezTo>
                    <a:pt x="450850" y="118110"/>
                    <a:pt x="454660" y="114300"/>
                    <a:pt x="455930" y="111760"/>
                  </a:cubicBezTo>
                  <a:cubicBezTo>
                    <a:pt x="458470" y="109220"/>
                    <a:pt x="462280" y="105410"/>
                    <a:pt x="462280" y="104140"/>
                  </a:cubicBezTo>
                  <a:cubicBezTo>
                    <a:pt x="462280" y="104140"/>
                    <a:pt x="466090" y="101600"/>
                    <a:pt x="468630" y="99060"/>
                  </a:cubicBezTo>
                  <a:cubicBezTo>
                    <a:pt x="471170" y="97790"/>
                    <a:pt x="476250" y="93980"/>
                    <a:pt x="476250" y="93980"/>
                  </a:cubicBezTo>
                  <a:cubicBezTo>
                    <a:pt x="476250" y="93980"/>
                    <a:pt x="481330" y="92710"/>
                    <a:pt x="483870" y="91440"/>
                  </a:cubicBezTo>
                  <a:cubicBezTo>
                    <a:pt x="486410" y="90170"/>
                    <a:pt x="492760" y="87630"/>
                    <a:pt x="492760" y="87630"/>
                  </a:cubicBezTo>
                  <a:cubicBezTo>
                    <a:pt x="492760" y="87630"/>
                    <a:pt x="497840" y="86360"/>
                    <a:pt x="501650" y="86360"/>
                  </a:cubicBezTo>
                  <a:cubicBezTo>
                    <a:pt x="504190" y="86360"/>
                    <a:pt x="509270" y="85090"/>
                    <a:pt x="509270" y="85090"/>
                  </a:cubicBezTo>
                  <a:cubicBezTo>
                    <a:pt x="509270" y="85090"/>
                    <a:pt x="515620" y="85090"/>
                    <a:pt x="518160" y="86360"/>
                  </a:cubicBezTo>
                  <a:cubicBezTo>
                    <a:pt x="521970" y="86360"/>
                    <a:pt x="527050" y="86360"/>
                    <a:pt x="527050" y="86360"/>
                  </a:cubicBezTo>
                  <a:cubicBezTo>
                    <a:pt x="528320" y="86360"/>
                    <a:pt x="614680" y="82550"/>
                    <a:pt x="660400" y="82550"/>
                  </a:cubicBezTo>
                  <a:cubicBezTo>
                    <a:pt x="709930" y="82550"/>
                    <a:pt x="770890" y="86360"/>
                    <a:pt x="812800" y="86360"/>
                  </a:cubicBezTo>
                  <a:cubicBezTo>
                    <a:pt x="843280" y="86360"/>
                    <a:pt x="891540" y="85090"/>
                    <a:pt x="891540" y="85090"/>
                  </a:cubicBezTo>
                  <a:cubicBezTo>
                    <a:pt x="891540" y="85090"/>
                    <a:pt x="897890" y="85090"/>
                    <a:pt x="900430" y="86360"/>
                  </a:cubicBezTo>
                  <a:cubicBezTo>
                    <a:pt x="902970" y="86360"/>
                    <a:pt x="908050" y="86360"/>
                    <a:pt x="908050" y="86360"/>
                  </a:cubicBezTo>
                  <a:cubicBezTo>
                    <a:pt x="908050" y="86360"/>
                    <a:pt x="913130" y="88900"/>
                    <a:pt x="915670" y="90170"/>
                  </a:cubicBezTo>
                  <a:cubicBezTo>
                    <a:pt x="918210" y="90170"/>
                    <a:pt x="923290" y="92710"/>
                    <a:pt x="923290" y="92710"/>
                  </a:cubicBezTo>
                  <a:cubicBezTo>
                    <a:pt x="923290" y="92710"/>
                    <a:pt x="928370" y="96520"/>
                    <a:pt x="930910" y="97790"/>
                  </a:cubicBezTo>
                  <a:cubicBezTo>
                    <a:pt x="932180" y="97790"/>
                    <a:pt x="932180" y="100330"/>
                    <a:pt x="934720" y="100330"/>
                  </a:cubicBezTo>
                  <a:cubicBezTo>
                    <a:pt x="941070" y="101600"/>
                    <a:pt x="971550" y="90170"/>
                    <a:pt x="972820" y="90170"/>
                  </a:cubicBezTo>
                  <a:cubicBezTo>
                    <a:pt x="972820" y="90170"/>
                    <a:pt x="977900" y="91440"/>
                    <a:pt x="980440" y="91440"/>
                  </a:cubicBezTo>
                  <a:cubicBezTo>
                    <a:pt x="982980" y="91440"/>
                    <a:pt x="988060" y="91440"/>
                    <a:pt x="988060" y="91440"/>
                  </a:cubicBezTo>
                  <a:cubicBezTo>
                    <a:pt x="988060" y="91440"/>
                    <a:pt x="993140" y="93980"/>
                    <a:pt x="995680" y="93980"/>
                  </a:cubicBezTo>
                  <a:cubicBezTo>
                    <a:pt x="998220" y="95250"/>
                    <a:pt x="1003300" y="96520"/>
                    <a:pt x="1003300" y="96520"/>
                  </a:cubicBezTo>
                  <a:cubicBezTo>
                    <a:pt x="1003300" y="96520"/>
                    <a:pt x="1007110" y="99060"/>
                    <a:pt x="1009650" y="100330"/>
                  </a:cubicBezTo>
                  <a:cubicBezTo>
                    <a:pt x="1012190" y="102870"/>
                    <a:pt x="1016000" y="105410"/>
                    <a:pt x="1016000" y="105410"/>
                  </a:cubicBezTo>
                  <a:cubicBezTo>
                    <a:pt x="1016000" y="105410"/>
                    <a:pt x="1019810" y="109220"/>
                    <a:pt x="1021080" y="110490"/>
                  </a:cubicBezTo>
                  <a:cubicBezTo>
                    <a:pt x="1023620" y="113030"/>
                    <a:pt x="1027430" y="116840"/>
                    <a:pt x="1027430" y="116840"/>
                  </a:cubicBezTo>
                  <a:cubicBezTo>
                    <a:pt x="1027430" y="116840"/>
                    <a:pt x="1029970" y="121920"/>
                    <a:pt x="1031240" y="123190"/>
                  </a:cubicBezTo>
                  <a:cubicBezTo>
                    <a:pt x="1031240" y="123190"/>
                    <a:pt x="1031240" y="124460"/>
                    <a:pt x="1031240" y="124460"/>
                  </a:cubicBezTo>
                  <a:cubicBezTo>
                    <a:pt x="1032510" y="125730"/>
                    <a:pt x="1036320" y="125730"/>
                    <a:pt x="1036320" y="125730"/>
                  </a:cubicBezTo>
                  <a:cubicBezTo>
                    <a:pt x="1036320" y="125730"/>
                    <a:pt x="1041400" y="127000"/>
                    <a:pt x="1043940" y="128270"/>
                  </a:cubicBezTo>
                  <a:cubicBezTo>
                    <a:pt x="1046480" y="129540"/>
                    <a:pt x="1051560" y="132080"/>
                    <a:pt x="1051560" y="132080"/>
                  </a:cubicBezTo>
                  <a:cubicBezTo>
                    <a:pt x="1051560" y="132080"/>
                    <a:pt x="1052830" y="133350"/>
                    <a:pt x="1054100" y="133350"/>
                  </a:cubicBezTo>
                  <a:cubicBezTo>
                    <a:pt x="1069340" y="138430"/>
                    <a:pt x="1198880" y="115570"/>
                    <a:pt x="1273810" y="109220"/>
                  </a:cubicBezTo>
                  <a:cubicBezTo>
                    <a:pt x="1352550" y="102870"/>
                    <a:pt x="1456690" y="95250"/>
                    <a:pt x="1516380" y="95250"/>
                  </a:cubicBezTo>
                  <a:cubicBezTo>
                    <a:pt x="1551940" y="95250"/>
                    <a:pt x="1573530" y="100330"/>
                    <a:pt x="1600200" y="99060"/>
                  </a:cubicBezTo>
                  <a:cubicBezTo>
                    <a:pt x="1625600" y="99060"/>
                    <a:pt x="1654810" y="93980"/>
                    <a:pt x="1673860" y="91440"/>
                  </a:cubicBezTo>
                  <a:cubicBezTo>
                    <a:pt x="1686560" y="90170"/>
                    <a:pt x="1689100" y="90170"/>
                    <a:pt x="1705610" y="87630"/>
                  </a:cubicBezTo>
                  <a:cubicBezTo>
                    <a:pt x="1755140" y="82550"/>
                    <a:pt x="1925320" y="59690"/>
                    <a:pt x="2021840" y="46990"/>
                  </a:cubicBezTo>
                  <a:cubicBezTo>
                    <a:pt x="2105660" y="35560"/>
                    <a:pt x="2190750" y="20320"/>
                    <a:pt x="2254250" y="13970"/>
                  </a:cubicBezTo>
                  <a:cubicBezTo>
                    <a:pt x="2297430" y="10160"/>
                    <a:pt x="2363470" y="10160"/>
                    <a:pt x="2363470" y="10160"/>
                  </a:cubicBezTo>
                  <a:cubicBezTo>
                    <a:pt x="2363470" y="10160"/>
                    <a:pt x="2368550" y="8890"/>
                    <a:pt x="2369820" y="8890"/>
                  </a:cubicBezTo>
                  <a:cubicBezTo>
                    <a:pt x="2372360" y="8890"/>
                    <a:pt x="2377440" y="7620"/>
                    <a:pt x="2377440" y="7620"/>
                  </a:cubicBezTo>
                  <a:cubicBezTo>
                    <a:pt x="2377440" y="7620"/>
                    <a:pt x="2382520" y="8890"/>
                    <a:pt x="2385060" y="8890"/>
                  </a:cubicBezTo>
                  <a:cubicBezTo>
                    <a:pt x="2387600" y="8890"/>
                    <a:pt x="2391410" y="10160"/>
                    <a:pt x="2391410" y="10160"/>
                  </a:cubicBezTo>
                  <a:cubicBezTo>
                    <a:pt x="2391410" y="10160"/>
                    <a:pt x="2396490" y="11430"/>
                    <a:pt x="2399030" y="12700"/>
                  </a:cubicBezTo>
                  <a:cubicBezTo>
                    <a:pt x="2400300" y="12700"/>
                    <a:pt x="2405380" y="15240"/>
                    <a:pt x="2405380" y="15240"/>
                  </a:cubicBezTo>
                  <a:cubicBezTo>
                    <a:pt x="2405380" y="15240"/>
                    <a:pt x="2409190" y="17780"/>
                    <a:pt x="2411730" y="19050"/>
                  </a:cubicBezTo>
                  <a:cubicBezTo>
                    <a:pt x="2413000" y="20320"/>
                    <a:pt x="2416810" y="22860"/>
                    <a:pt x="2416810" y="22860"/>
                  </a:cubicBezTo>
                  <a:cubicBezTo>
                    <a:pt x="2416810" y="22860"/>
                    <a:pt x="2420620" y="26670"/>
                    <a:pt x="2421890" y="29210"/>
                  </a:cubicBezTo>
                  <a:cubicBezTo>
                    <a:pt x="2423160" y="30480"/>
                    <a:pt x="2426970" y="34290"/>
                    <a:pt x="2426970" y="34290"/>
                  </a:cubicBezTo>
                  <a:cubicBezTo>
                    <a:pt x="2426970" y="34290"/>
                    <a:pt x="2429510" y="38100"/>
                    <a:pt x="2429510" y="40640"/>
                  </a:cubicBezTo>
                  <a:cubicBezTo>
                    <a:pt x="2430780" y="43180"/>
                    <a:pt x="2433320" y="46990"/>
                    <a:pt x="2433320" y="46990"/>
                  </a:cubicBezTo>
                  <a:cubicBezTo>
                    <a:pt x="2433320" y="46990"/>
                    <a:pt x="2434590" y="52070"/>
                    <a:pt x="2434590" y="53340"/>
                  </a:cubicBezTo>
                  <a:cubicBezTo>
                    <a:pt x="2435860" y="55880"/>
                    <a:pt x="2437130" y="60960"/>
                    <a:pt x="2437130" y="60960"/>
                  </a:cubicBezTo>
                  <a:cubicBezTo>
                    <a:pt x="2437130" y="60960"/>
                    <a:pt x="2437130" y="67310"/>
                    <a:pt x="2437130" y="68580"/>
                  </a:cubicBezTo>
                  <a:cubicBezTo>
                    <a:pt x="2439670" y="71120"/>
                    <a:pt x="2493010" y="54610"/>
                    <a:pt x="2534920" y="49530"/>
                  </a:cubicBezTo>
                  <a:cubicBezTo>
                    <a:pt x="2608580" y="40640"/>
                    <a:pt x="2834640" y="31750"/>
                    <a:pt x="2834640" y="31750"/>
                  </a:cubicBezTo>
                  <a:cubicBezTo>
                    <a:pt x="2834640" y="31750"/>
                    <a:pt x="2839720" y="31750"/>
                    <a:pt x="2842260" y="31750"/>
                  </a:cubicBezTo>
                  <a:cubicBezTo>
                    <a:pt x="2844800" y="31750"/>
                    <a:pt x="2849880" y="31750"/>
                    <a:pt x="2849880" y="31750"/>
                  </a:cubicBezTo>
                  <a:cubicBezTo>
                    <a:pt x="2849880" y="31750"/>
                    <a:pt x="2853690" y="31750"/>
                    <a:pt x="2856230" y="33020"/>
                  </a:cubicBezTo>
                  <a:cubicBezTo>
                    <a:pt x="2858770" y="33020"/>
                    <a:pt x="2863850" y="34290"/>
                    <a:pt x="2863850" y="34290"/>
                  </a:cubicBezTo>
                  <a:cubicBezTo>
                    <a:pt x="2863850" y="34290"/>
                    <a:pt x="2867660" y="36830"/>
                    <a:pt x="2870200" y="38100"/>
                  </a:cubicBezTo>
                  <a:cubicBezTo>
                    <a:pt x="2871470" y="39370"/>
                    <a:pt x="2876550" y="40640"/>
                    <a:pt x="2876550" y="41910"/>
                  </a:cubicBezTo>
                  <a:cubicBezTo>
                    <a:pt x="2876550" y="41910"/>
                    <a:pt x="2880360" y="44450"/>
                    <a:pt x="2881630" y="45720"/>
                  </a:cubicBezTo>
                  <a:cubicBezTo>
                    <a:pt x="2882900" y="48260"/>
                    <a:pt x="2886710" y="50800"/>
                    <a:pt x="2886710" y="50800"/>
                  </a:cubicBezTo>
                  <a:cubicBezTo>
                    <a:pt x="2886710" y="50800"/>
                    <a:pt x="2889250" y="54610"/>
                    <a:pt x="2890520" y="57150"/>
                  </a:cubicBezTo>
                  <a:cubicBezTo>
                    <a:pt x="2891790" y="58420"/>
                    <a:pt x="2895600" y="62230"/>
                    <a:pt x="2895600" y="62230"/>
                  </a:cubicBezTo>
                  <a:cubicBezTo>
                    <a:pt x="2895600" y="62230"/>
                    <a:pt x="2896870" y="67310"/>
                    <a:pt x="2898140" y="69850"/>
                  </a:cubicBezTo>
                  <a:cubicBezTo>
                    <a:pt x="2898140" y="71120"/>
                    <a:pt x="2898140" y="71120"/>
                    <a:pt x="2898140" y="72390"/>
                  </a:cubicBezTo>
                  <a:cubicBezTo>
                    <a:pt x="2903220" y="74930"/>
                    <a:pt x="2918460" y="69850"/>
                    <a:pt x="2940050" y="67310"/>
                  </a:cubicBezTo>
                  <a:cubicBezTo>
                    <a:pt x="3014980" y="59690"/>
                    <a:pt x="3286760" y="38100"/>
                    <a:pt x="3444240" y="26670"/>
                  </a:cubicBezTo>
                  <a:cubicBezTo>
                    <a:pt x="3586480" y="16510"/>
                    <a:pt x="3735070" y="3810"/>
                    <a:pt x="3846830" y="1270"/>
                  </a:cubicBezTo>
                  <a:cubicBezTo>
                    <a:pt x="3924300" y="0"/>
                    <a:pt x="4046220" y="8890"/>
                    <a:pt x="4046220" y="8890"/>
                  </a:cubicBezTo>
                  <a:cubicBezTo>
                    <a:pt x="4046220" y="8890"/>
                    <a:pt x="4051300" y="7620"/>
                    <a:pt x="4053840" y="7620"/>
                  </a:cubicBezTo>
                  <a:cubicBezTo>
                    <a:pt x="4056380" y="7620"/>
                    <a:pt x="4061460" y="7620"/>
                    <a:pt x="4061460" y="7620"/>
                  </a:cubicBezTo>
                  <a:cubicBezTo>
                    <a:pt x="4061460" y="7620"/>
                    <a:pt x="4065270" y="8890"/>
                    <a:pt x="4067810" y="10160"/>
                  </a:cubicBezTo>
                  <a:cubicBezTo>
                    <a:pt x="4070350" y="10160"/>
                    <a:pt x="4075430" y="11430"/>
                    <a:pt x="4075430" y="11430"/>
                  </a:cubicBezTo>
                  <a:cubicBezTo>
                    <a:pt x="4075430" y="11430"/>
                    <a:pt x="4079240" y="13970"/>
                    <a:pt x="4081780" y="15240"/>
                  </a:cubicBezTo>
                  <a:cubicBezTo>
                    <a:pt x="4083050" y="16510"/>
                    <a:pt x="4088130" y="17780"/>
                    <a:pt x="4088130" y="17780"/>
                  </a:cubicBezTo>
                  <a:cubicBezTo>
                    <a:pt x="4088130" y="17780"/>
                    <a:pt x="4091940" y="21590"/>
                    <a:pt x="4093210" y="22860"/>
                  </a:cubicBezTo>
                  <a:cubicBezTo>
                    <a:pt x="4094480" y="24130"/>
                    <a:pt x="4098290" y="27940"/>
                    <a:pt x="4098290" y="27940"/>
                  </a:cubicBezTo>
                  <a:cubicBezTo>
                    <a:pt x="4098290" y="27940"/>
                    <a:pt x="4100830" y="31750"/>
                    <a:pt x="4103370" y="33020"/>
                  </a:cubicBezTo>
                  <a:cubicBezTo>
                    <a:pt x="4104640" y="35560"/>
                    <a:pt x="4107180" y="39370"/>
                    <a:pt x="4107180" y="39370"/>
                  </a:cubicBezTo>
                  <a:cubicBezTo>
                    <a:pt x="4107180" y="39370"/>
                    <a:pt x="4108450" y="44450"/>
                    <a:pt x="4109720" y="45720"/>
                  </a:cubicBezTo>
                  <a:cubicBezTo>
                    <a:pt x="4109720" y="48260"/>
                    <a:pt x="4112260" y="52070"/>
                    <a:pt x="4112260" y="53340"/>
                  </a:cubicBezTo>
                  <a:cubicBezTo>
                    <a:pt x="4112260" y="53340"/>
                    <a:pt x="4112260" y="57150"/>
                    <a:pt x="4113530" y="59690"/>
                  </a:cubicBezTo>
                  <a:cubicBezTo>
                    <a:pt x="4113530" y="62230"/>
                    <a:pt x="4113530" y="67310"/>
                    <a:pt x="4113530" y="67310"/>
                  </a:cubicBezTo>
                  <a:cubicBezTo>
                    <a:pt x="4113530" y="67310"/>
                    <a:pt x="4113530" y="72390"/>
                    <a:pt x="4113530" y="73660"/>
                  </a:cubicBezTo>
                  <a:cubicBezTo>
                    <a:pt x="4112260" y="76200"/>
                    <a:pt x="4112260" y="81280"/>
                    <a:pt x="4112260" y="81280"/>
                  </a:cubicBezTo>
                  <a:cubicBezTo>
                    <a:pt x="4112260" y="81280"/>
                    <a:pt x="4110990" y="86360"/>
                    <a:pt x="4109720" y="87630"/>
                  </a:cubicBezTo>
                  <a:cubicBezTo>
                    <a:pt x="4108450" y="90170"/>
                    <a:pt x="4107180" y="95250"/>
                    <a:pt x="4107180" y="95250"/>
                  </a:cubicBezTo>
                  <a:cubicBezTo>
                    <a:pt x="4107180" y="95250"/>
                    <a:pt x="4104640" y="99060"/>
                    <a:pt x="4103370" y="100330"/>
                  </a:cubicBezTo>
                  <a:cubicBezTo>
                    <a:pt x="4102100" y="102870"/>
                    <a:pt x="4099560" y="104140"/>
                    <a:pt x="4099560" y="105410"/>
                  </a:cubicBezTo>
                  <a:cubicBezTo>
                    <a:pt x="4103370" y="110490"/>
                    <a:pt x="4193540" y="100330"/>
                    <a:pt x="4217670" y="96520"/>
                  </a:cubicBezTo>
                  <a:cubicBezTo>
                    <a:pt x="4227830" y="95250"/>
                    <a:pt x="4226560" y="93980"/>
                    <a:pt x="4239260" y="91440"/>
                  </a:cubicBezTo>
                  <a:cubicBezTo>
                    <a:pt x="4288790" y="83820"/>
                    <a:pt x="4517390" y="62230"/>
                    <a:pt x="4649470" y="50800"/>
                  </a:cubicBezTo>
                  <a:cubicBezTo>
                    <a:pt x="4770120" y="39370"/>
                    <a:pt x="4906010" y="25400"/>
                    <a:pt x="4999990" y="22860"/>
                  </a:cubicBezTo>
                  <a:cubicBezTo>
                    <a:pt x="5062220" y="20320"/>
                    <a:pt x="5154930" y="22860"/>
                    <a:pt x="5156200" y="22860"/>
                  </a:cubicBezTo>
                  <a:cubicBezTo>
                    <a:pt x="5156200" y="22860"/>
                    <a:pt x="5160010" y="22860"/>
                    <a:pt x="5162550" y="22860"/>
                  </a:cubicBezTo>
                  <a:cubicBezTo>
                    <a:pt x="5165090" y="22860"/>
                    <a:pt x="5170170" y="22860"/>
                    <a:pt x="5170170" y="22860"/>
                  </a:cubicBezTo>
                  <a:cubicBezTo>
                    <a:pt x="5170170" y="22860"/>
                    <a:pt x="5173980" y="25400"/>
                    <a:pt x="5176520" y="25400"/>
                  </a:cubicBezTo>
                  <a:cubicBezTo>
                    <a:pt x="5179060" y="26670"/>
                    <a:pt x="5184140" y="27940"/>
                    <a:pt x="5184140" y="27940"/>
                  </a:cubicBezTo>
                  <a:cubicBezTo>
                    <a:pt x="5184140" y="27940"/>
                    <a:pt x="5187950" y="30480"/>
                    <a:pt x="5190490" y="31750"/>
                  </a:cubicBezTo>
                  <a:cubicBezTo>
                    <a:pt x="5191760" y="33020"/>
                    <a:pt x="5195570" y="34290"/>
                    <a:pt x="5195570" y="35560"/>
                  </a:cubicBezTo>
                  <a:cubicBezTo>
                    <a:pt x="5196840" y="35560"/>
                    <a:pt x="5199380" y="38100"/>
                    <a:pt x="5201920" y="40640"/>
                  </a:cubicBezTo>
                  <a:cubicBezTo>
                    <a:pt x="5203190" y="41910"/>
                    <a:pt x="5205730" y="44450"/>
                    <a:pt x="5207000" y="45720"/>
                  </a:cubicBezTo>
                  <a:cubicBezTo>
                    <a:pt x="5207000" y="45720"/>
                    <a:pt x="5209540" y="49530"/>
                    <a:pt x="5209540" y="50800"/>
                  </a:cubicBezTo>
                  <a:cubicBezTo>
                    <a:pt x="5210810" y="53340"/>
                    <a:pt x="5213350" y="57150"/>
                    <a:pt x="5213350" y="57150"/>
                  </a:cubicBezTo>
                  <a:cubicBezTo>
                    <a:pt x="5213350" y="57150"/>
                    <a:pt x="5215890" y="62230"/>
                    <a:pt x="5215890" y="64770"/>
                  </a:cubicBezTo>
                  <a:cubicBezTo>
                    <a:pt x="5217160" y="66040"/>
                    <a:pt x="5218430" y="71120"/>
                    <a:pt x="5218430" y="71120"/>
                  </a:cubicBezTo>
                  <a:cubicBezTo>
                    <a:pt x="5218430" y="71120"/>
                    <a:pt x="5218430" y="76200"/>
                    <a:pt x="5218430" y="78740"/>
                  </a:cubicBezTo>
                  <a:cubicBezTo>
                    <a:pt x="5218430" y="81280"/>
                    <a:pt x="5219700" y="85090"/>
                    <a:pt x="5219700" y="85090"/>
                  </a:cubicBezTo>
                  <a:cubicBezTo>
                    <a:pt x="5219700" y="85090"/>
                    <a:pt x="5218430" y="90170"/>
                    <a:pt x="5218430" y="92710"/>
                  </a:cubicBezTo>
                  <a:cubicBezTo>
                    <a:pt x="5217160" y="95250"/>
                    <a:pt x="5217160" y="99060"/>
                    <a:pt x="5217160" y="99060"/>
                  </a:cubicBezTo>
                  <a:cubicBezTo>
                    <a:pt x="5217160" y="100330"/>
                    <a:pt x="5214620" y="104140"/>
                    <a:pt x="5213350" y="106680"/>
                  </a:cubicBezTo>
                  <a:cubicBezTo>
                    <a:pt x="5213350" y="107950"/>
                    <a:pt x="5210810" y="113030"/>
                    <a:pt x="5210810" y="113030"/>
                  </a:cubicBezTo>
                  <a:cubicBezTo>
                    <a:pt x="5210810" y="113030"/>
                    <a:pt x="5208270" y="116840"/>
                    <a:pt x="5207000" y="118110"/>
                  </a:cubicBezTo>
                  <a:cubicBezTo>
                    <a:pt x="5204460" y="120650"/>
                    <a:pt x="5201920" y="124460"/>
                    <a:pt x="5201920" y="124460"/>
                  </a:cubicBezTo>
                  <a:cubicBezTo>
                    <a:pt x="5201920" y="124460"/>
                    <a:pt x="5198110" y="127000"/>
                    <a:pt x="5196840" y="128270"/>
                  </a:cubicBezTo>
                  <a:cubicBezTo>
                    <a:pt x="5194300" y="129540"/>
                    <a:pt x="5190490" y="133350"/>
                    <a:pt x="5190490" y="133350"/>
                  </a:cubicBezTo>
                  <a:cubicBezTo>
                    <a:pt x="5190490" y="133350"/>
                    <a:pt x="5186680" y="134620"/>
                    <a:pt x="5184140" y="135890"/>
                  </a:cubicBezTo>
                  <a:cubicBezTo>
                    <a:pt x="5181600" y="137160"/>
                    <a:pt x="5177790" y="139700"/>
                    <a:pt x="5177790" y="139700"/>
                  </a:cubicBezTo>
                  <a:cubicBezTo>
                    <a:pt x="5177790" y="139700"/>
                    <a:pt x="5172710" y="139700"/>
                    <a:pt x="5170170" y="140970"/>
                  </a:cubicBezTo>
                  <a:cubicBezTo>
                    <a:pt x="5167630" y="140970"/>
                    <a:pt x="5163820" y="142240"/>
                    <a:pt x="5163820" y="142240"/>
                  </a:cubicBezTo>
                  <a:cubicBezTo>
                    <a:pt x="5163820" y="142240"/>
                    <a:pt x="5123180" y="143510"/>
                    <a:pt x="5095240" y="146050"/>
                  </a:cubicBezTo>
                  <a:cubicBezTo>
                    <a:pt x="5053330" y="148590"/>
                    <a:pt x="4935220" y="153670"/>
                    <a:pt x="4933950" y="156210"/>
                  </a:cubicBezTo>
                  <a:cubicBezTo>
                    <a:pt x="4933950" y="156210"/>
                    <a:pt x="4935220" y="156210"/>
                    <a:pt x="4935220" y="157480"/>
                  </a:cubicBezTo>
                  <a:cubicBezTo>
                    <a:pt x="4935220" y="157480"/>
                    <a:pt x="4936490" y="158750"/>
                    <a:pt x="4936490" y="160020"/>
                  </a:cubicBezTo>
                  <a:cubicBezTo>
                    <a:pt x="4937760" y="161290"/>
                    <a:pt x="4939030" y="162560"/>
                    <a:pt x="4940300" y="163830"/>
                  </a:cubicBezTo>
                  <a:cubicBezTo>
                    <a:pt x="4941570" y="165100"/>
                    <a:pt x="4942840" y="168910"/>
                    <a:pt x="4942840" y="170180"/>
                  </a:cubicBezTo>
                  <a:cubicBezTo>
                    <a:pt x="4944110" y="171450"/>
                    <a:pt x="4944110" y="171450"/>
                    <a:pt x="4944110" y="172720"/>
                  </a:cubicBezTo>
                  <a:cubicBezTo>
                    <a:pt x="4945380" y="172720"/>
                    <a:pt x="4946650" y="175260"/>
                    <a:pt x="4950460" y="175260"/>
                  </a:cubicBezTo>
                  <a:cubicBezTo>
                    <a:pt x="4964430" y="177800"/>
                    <a:pt x="5063490" y="157480"/>
                    <a:pt x="5063490" y="157480"/>
                  </a:cubicBezTo>
                  <a:cubicBezTo>
                    <a:pt x="5063490" y="157480"/>
                    <a:pt x="5068570" y="156210"/>
                    <a:pt x="5071110" y="156210"/>
                  </a:cubicBezTo>
                  <a:cubicBezTo>
                    <a:pt x="5073650" y="156210"/>
                    <a:pt x="5078730" y="156210"/>
                    <a:pt x="5078730" y="156210"/>
                  </a:cubicBezTo>
                  <a:cubicBezTo>
                    <a:pt x="5078730" y="156210"/>
                    <a:pt x="5083810" y="157480"/>
                    <a:pt x="5086350" y="157480"/>
                  </a:cubicBezTo>
                  <a:cubicBezTo>
                    <a:pt x="5087620" y="157480"/>
                    <a:pt x="5092700" y="158750"/>
                    <a:pt x="5092700" y="158750"/>
                  </a:cubicBezTo>
                  <a:cubicBezTo>
                    <a:pt x="5092700" y="158750"/>
                    <a:pt x="5097780" y="161290"/>
                    <a:pt x="5099050" y="161290"/>
                  </a:cubicBezTo>
                  <a:cubicBezTo>
                    <a:pt x="5101590" y="162560"/>
                    <a:pt x="5106670" y="165100"/>
                    <a:pt x="5106670" y="165100"/>
                  </a:cubicBezTo>
                  <a:cubicBezTo>
                    <a:pt x="5106670" y="165100"/>
                    <a:pt x="5110480" y="167640"/>
                    <a:pt x="5111750" y="168910"/>
                  </a:cubicBezTo>
                  <a:cubicBezTo>
                    <a:pt x="5114290" y="171450"/>
                    <a:pt x="5118100" y="173990"/>
                    <a:pt x="5118100" y="173990"/>
                  </a:cubicBezTo>
                  <a:cubicBezTo>
                    <a:pt x="5118100" y="173990"/>
                    <a:pt x="5120640" y="177800"/>
                    <a:pt x="5121910" y="180340"/>
                  </a:cubicBezTo>
                  <a:cubicBezTo>
                    <a:pt x="5123180" y="181610"/>
                    <a:pt x="5126990" y="185420"/>
                    <a:pt x="5126990" y="185420"/>
                  </a:cubicBezTo>
                  <a:cubicBezTo>
                    <a:pt x="5126990" y="185420"/>
                    <a:pt x="5128260" y="190500"/>
                    <a:pt x="5129530" y="191770"/>
                  </a:cubicBezTo>
                  <a:cubicBezTo>
                    <a:pt x="5130800" y="194310"/>
                    <a:pt x="5132070" y="199390"/>
                    <a:pt x="5132070" y="199390"/>
                  </a:cubicBezTo>
                  <a:cubicBezTo>
                    <a:pt x="5132070" y="199390"/>
                    <a:pt x="5133340" y="203200"/>
                    <a:pt x="5133340" y="205740"/>
                  </a:cubicBezTo>
                  <a:cubicBezTo>
                    <a:pt x="5134610" y="208280"/>
                    <a:pt x="5134610" y="213360"/>
                    <a:pt x="5134610" y="213360"/>
                  </a:cubicBezTo>
                  <a:cubicBezTo>
                    <a:pt x="5134610" y="213360"/>
                    <a:pt x="5134610" y="218440"/>
                    <a:pt x="5134610" y="220980"/>
                  </a:cubicBezTo>
                  <a:cubicBezTo>
                    <a:pt x="5134610" y="223520"/>
                    <a:pt x="5133340" y="227330"/>
                    <a:pt x="5133340" y="227330"/>
                  </a:cubicBezTo>
                  <a:cubicBezTo>
                    <a:pt x="5133340" y="227330"/>
                    <a:pt x="5132070" y="232410"/>
                    <a:pt x="5132070" y="234950"/>
                  </a:cubicBezTo>
                  <a:cubicBezTo>
                    <a:pt x="5130800" y="237490"/>
                    <a:pt x="5129530" y="241300"/>
                    <a:pt x="5129530" y="241300"/>
                  </a:cubicBezTo>
                  <a:cubicBezTo>
                    <a:pt x="5129530" y="241300"/>
                    <a:pt x="5126990" y="246380"/>
                    <a:pt x="5125720" y="247650"/>
                  </a:cubicBezTo>
                  <a:cubicBezTo>
                    <a:pt x="5124450" y="250190"/>
                    <a:pt x="5121910" y="254000"/>
                    <a:pt x="5121910" y="254000"/>
                  </a:cubicBezTo>
                  <a:cubicBezTo>
                    <a:pt x="5121910" y="254000"/>
                    <a:pt x="5118100" y="257810"/>
                    <a:pt x="5116830" y="259080"/>
                  </a:cubicBezTo>
                  <a:cubicBezTo>
                    <a:pt x="5114290" y="261620"/>
                    <a:pt x="5111750" y="264160"/>
                    <a:pt x="5111750" y="264160"/>
                  </a:cubicBezTo>
                  <a:cubicBezTo>
                    <a:pt x="5111750" y="264160"/>
                    <a:pt x="5106670" y="266700"/>
                    <a:pt x="5105400" y="267970"/>
                  </a:cubicBezTo>
                  <a:cubicBezTo>
                    <a:pt x="5102860" y="269240"/>
                    <a:pt x="5099050" y="271780"/>
                    <a:pt x="5099050" y="271780"/>
                  </a:cubicBezTo>
                  <a:cubicBezTo>
                    <a:pt x="5099050" y="271780"/>
                    <a:pt x="5093970" y="273050"/>
                    <a:pt x="5091430" y="274320"/>
                  </a:cubicBezTo>
                  <a:cubicBezTo>
                    <a:pt x="5090160" y="274320"/>
                    <a:pt x="5087620" y="275590"/>
                    <a:pt x="5085080" y="275590"/>
                  </a:cubicBezTo>
                  <a:cubicBezTo>
                    <a:pt x="5082540" y="276860"/>
                    <a:pt x="5078730" y="276860"/>
                    <a:pt x="5076190" y="278130"/>
                  </a:cubicBezTo>
                  <a:cubicBezTo>
                    <a:pt x="5076190" y="278130"/>
                    <a:pt x="5076190" y="279400"/>
                    <a:pt x="5074920" y="280670"/>
                  </a:cubicBezTo>
                  <a:cubicBezTo>
                    <a:pt x="5073650" y="281940"/>
                    <a:pt x="5071110" y="288290"/>
                    <a:pt x="5071110" y="288290"/>
                  </a:cubicBezTo>
                  <a:cubicBezTo>
                    <a:pt x="5071110" y="288290"/>
                    <a:pt x="5068570" y="292100"/>
                    <a:pt x="5066030" y="294640"/>
                  </a:cubicBezTo>
                  <a:cubicBezTo>
                    <a:pt x="5064760" y="295910"/>
                    <a:pt x="5060950" y="300990"/>
                    <a:pt x="5060950" y="300990"/>
                  </a:cubicBezTo>
                  <a:cubicBezTo>
                    <a:pt x="5060950" y="300990"/>
                    <a:pt x="5055870" y="303530"/>
                    <a:pt x="5054600" y="304800"/>
                  </a:cubicBezTo>
                  <a:cubicBezTo>
                    <a:pt x="5052060" y="307340"/>
                    <a:pt x="5050790" y="307340"/>
                    <a:pt x="5046980" y="309880"/>
                  </a:cubicBezTo>
                  <a:cubicBezTo>
                    <a:pt x="5034280" y="318770"/>
                    <a:pt x="4989830" y="354330"/>
                    <a:pt x="4958080" y="370840"/>
                  </a:cubicBezTo>
                  <a:cubicBezTo>
                    <a:pt x="4923790" y="388620"/>
                    <a:pt x="4888230" y="403860"/>
                    <a:pt x="4846320" y="412750"/>
                  </a:cubicBezTo>
                  <a:cubicBezTo>
                    <a:pt x="4792980" y="424180"/>
                    <a:pt x="4663440" y="421640"/>
                    <a:pt x="4662170" y="421640"/>
                  </a:cubicBezTo>
                  <a:cubicBezTo>
                    <a:pt x="4662170" y="421640"/>
                    <a:pt x="4657090" y="422910"/>
                    <a:pt x="4654550" y="424180"/>
                  </a:cubicBezTo>
                  <a:cubicBezTo>
                    <a:pt x="4652010" y="425450"/>
                    <a:pt x="4648200" y="426720"/>
                    <a:pt x="4646930" y="426720"/>
                  </a:cubicBezTo>
                  <a:cubicBezTo>
                    <a:pt x="4646930" y="426720"/>
                    <a:pt x="4641850" y="426720"/>
                    <a:pt x="4639310" y="426720"/>
                  </a:cubicBezTo>
                  <a:cubicBezTo>
                    <a:pt x="4636770" y="426720"/>
                    <a:pt x="4631690" y="427990"/>
                    <a:pt x="4631690" y="427990"/>
                  </a:cubicBezTo>
                  <a:cubicBezTo>
                    <a:pt x="4631690" y="427990"/>
                    <a:pt x="4626610" y="426720"/>
                    <a:pt x="4624070" y="425450"/>
                  </a:cubicBezTo>
                  <a:cubicBezTo>
                    <a:pt x="4621530" y="425450"/>
                    <a:pt x="4616450" y="424180"/>
                    <a:pt x="4616450" y="424180"/>
                  </a:cubicBezTo>
                  <a:cubicBezTo>
                    <a:pt x="4616450" y="424180"/>
                    <a:pt x="4611370" y="421640"/>
                    <a:pt x="4608830" y="421640"/>
                  </a:cubicBezTo>
                  <a:cubicBezTo>
                    <a:pt x="4607560" y="420370"/>
                    <a:pt x="4606290" y="419100"/>
                    <a:pt x="4603750" y="419100"/>
                  </a:cubicBezTo>
                  <a:cubicBezTo>
                    <a:pt x="4599940" y="417830"/>
                    <a:pt x="4594860" y="421640"/>
                    <a:pt x="4585970" y="422910"/>
                  </a:cubicBezTo>
                  <a:cubicBezTo>
                    <a:pt x="4552950" y="425450"/>
                    <a:pt x="4358640" y="419100"/>
                    <a:pt x="4358640" y="419100"/>
                  </a:cubicBezTo>
                  <a:cubicBezTo>
                    <a:pt x="4358640" y="419100"/>
                    <a:pt x="4353560" y="419100"/>
                    <a:pt x="4351020" y="420370"/>
                  </a:cubicBezTo>
                  <a:cubicBezTo>
                    <a:pt x="4348480" y="420370"/>
                    <a:pt x="4344670" y="420370"/>
                    <a:pt x="4344670" y="420370"/>
                  </a:cubicBezTo>
                  <a:cubicBezTo>
                    <a:pt x="4343400" y="420370"/>
                    <a:pt x="4339590" y="419100"/>
                    <a:pt x="4337050" y="419100"/>
                  </a:cubicBezTo>
                  <a:cubicBezTo>
                    <a:pt x="4334510" y="419100"/>
                    <a:pt x="4329430" y="417830"/>
                    <a:pt x="4329430" y="417830"/>
                  </a:cubicBezTo>
                  <a:cubicBezTo>
                    <a:pt x="4329430" y="417830"/>
                    <a:pt x="4325620" y="416560"/>
                    <a:pt x="4323080" y="415290"/>
                  </a:cubicBezTo>
                  <a:cubicBezTo>
                    <a:pt x="4320540" y="414020"/>
                    <a:pt x="4316730" y="412750"/>
                    <a:pt x="4316730" y="412750"/>
                  </a:cubicBezTo>
                  <a:cubicBezTo>
                    <a:pt x="4316730" y="412750"/>
                    <a:pt x="4312920" y="410210"/>
                    <a:pt x="4310380" y="408940"/>
                  </a:cubicBezTo>
                  <a:cubicBezTo>
                    <a:pt x="4309110" y="406400"/>
                    <a:pt x="4305300" y="403860"/>
                    <a:pt x="4305300" y="403860"/>
                  </a:cubicBezTo>
                  <a:cubicBezTo>
                    <a:pt x="4304030" y="403860"/>
                    <a:pt x="4304030" y="401320"/>
                    <a:pt x="4301490" y="400050"/>
                  </a:cubicBezTo>
                  <a:cubicBezTo>
                    <a:pt x="4286250" y="393700"/>
                    <a:pt x="4156710" y="419100"/>
                    <a:pt x="4076700" y="422910"/>
                  </a:cubicBezTo>
                  <a:cubicBezTo>
                    <a:pt x="3986530" y="425450"/>
                    <a:pt x="3787140" y="417830"/>
                    <a:pt x="3787140" y="417830"/>
                  </a:cubicBezTo>
                  <a:cubicBezTo>
                    <a:pt x="3787140" y="417830"/>
                    <a:pt x="3782060" y="417830"/>
                    <a:pt x="3779520" y="417830"/>
                  </a:cubicBezTo>
                  <a:cubicBezTo>
                    <a:pt x="3776980" y="417830"/>
                    <a:pt x="3771900" y="419100"/>
                    <a:pt x="3771900" y="419100"/>
                  </a:cubicBezTo>
                  <a:cubicBezTo>
                    <a:pt x="3771900" y="419100"/>
                    <a:pt x="3766820" y="417830"/>
                    <a:pt x="3765550" y="417830"/>
                  </a:cubicBezTo>
                  <a:cubicBezTo>
                    <a:pt x="3763010" y="416560"/>
                    <a:pt x="3757930" y="416560"/>
                    <a:pt x="3757930" y="416560"/>
                  </a:cubicBezTo>
                  <a:cubicBezTo>
                    <a:pt x="3757930" y="416560"/>
                    <a:pt x="3752850" y="414020"/>
                    <a:pt x="3751580" y="414020"/>
                  </a:cubicBezTo>
                  <a:cubicBezTo>
                    <a:pt x="3749040" y="412750"/>
                    <a:pt x="3743960" y="410210"/>
                    <a:pt x="3743960" y="410210"/>
                  </a:cubicBezTo>
                  <a:cubicBezTo>
                    <a:pt x="3743960" y="410210"/>
                    <a:pt x="3740150" y="407670"/>
                    <a:pt x="3738880" y="406400"/>
                  </a:cubicBezTo>
                  <a:cubicBezTo>
                    <a:pt x="3736340" y="405130"/>
                    <a:pt x="3732530" y="402590"/>
                    <a:pt x="3732530" y="402590"/>
                  </a:cubicBezTo>
                  <a:cubicBezTo>
                    <a:pt x="3732530" y="401320"/>
                    <a:pt x="3729990" y="398780"/>
                    <a:pt x="3728720" y="396240"/>
                  </a:cubicBezTo>
                  <a:cubicBezTo>
                    <a:pt x="3726180" y="394970"/>
                    <a:pt x="3723640" y="391160"/>
                    <a:pt x="3723640" y="391160"/>
                  </a:cubicBezTo>
                  <a:cubicBezTo>
                    <a:pt x="3723640" y="391160"/>
                    <a:pt x="3721100" y="386080"/>
                    <a:pt x="3719830" y="384810"/>
                  </a:cubicBezTo>
                  <a:cubicBezTo>
                    <a:pt x="3719830" y="382270"/>
                    <a:pt x="3717290" y="377190"/>
                    <a:pt x="3717290" y="377190"/>
                  </a:cubicBezTo>
                  <a:cubicBezTo>
                    <a:pt x="3717290" y="377190"/>
                    <a:pt x="3716020" y="373380"/>
                    <a:pt x="3716020" y="370840"/>
                  </a:cubicBezTo>
                  <a:cubicBezTo>
                    <a:pt x="3714750" y="368300"/>
                    <a:pt x="3714750" y="363220"/>
                    <a:pt x="3714750" y="363220"/>
                  </a:cubicBezTo>
                  <a:cubicBezTo>
                    <a:pt x="3714750" y="363220"/>
                    <a:pt x="3716020" y="360680"/>
                    <a:pt x="3714750" y="359410"/>
                  </a:cubicBezTo>
                  <a:cubicBezTo>
                    <a:pt x="3703320" y="349250"/>
                    <a:pt x="3505200" y="378460"/>
                    <a:pt x="3384550" y="388620"/>
                  </a:cubicBezTo>
                  <a:cubicBezTo>
                    <a:pt x="3238500" y="400050"/>
                    <a:pt x="3048000" y="415290"/>
                    <a:pt x="2898140" y="422910"/>
                  </a:cubicBezTo>
                  <a:cubicBezTo>
                    <a:pt x="2769870" y="429260"/>
                    <a:pt x="2630170" y="434340"/>
                    <a:pt x="2540000" y="434340"/>
                  </a:cubicBezTo>
                  <a:cubicBezTo>
                    <a:pt x="2485390" y="433070"/>
                    <a:pt x="2409190" y="426720"/>
                    <a:pt x="2409190" y="426720"/>
                  </a:cubicBezTo>
                  <a:cubicBezTo>
                    <a:pt x="2407920" y="426720"/>
                    <a:pt x="2404110" y="426720"/>
                    <a:pt x="2401570" y="426720"/>
                  </a:cubicBezTo>
                  <a:cubicBezTo>
                    <a:pt x="2399030" y="426720"/>
                    <a:pt x="2393950" y="426720"/>
                    <a:pt x="2393950" y="426720"/>
                  </a:cubicBezTo>
                  <a:cubicBezTo>
                    <a:pt x="2393950" y="426720"/>
                    <a:pt x="2390140" y="425450"/>
                    <a:pt x="2387600" y="425450"/>
                  </a:cubicBezTo>
                  <a:cubicBezTo>
                    <a:pt x="2385060" y="425450"/>
                    <a:pt x="2379980" y="424180"/>
                    <a:pt x="2379980" y="424180"/>
                  </a:cubicBezTo>
                  <a:cubicBezTo>
                    <a:pt x="2379980" y="424180"/>
                    <a:pt x="2376170" y="421640"/>
                    <a:pt x="2373630" y="420370"/>
                  </a:cubicBezTo>
                  <a:cubicBezTo>
                    <a:pt x="2372360" y="419100"/>
                    <a:pt x="2367280" y="417830"/>
                    <a:pt x="2367280" y="417830"/>
                  </a:cubicBezTo>
                  <a:cubicBezTo>
                    <a:pt x="2367280" y="417830"/>
                    <a:pt x="2363470" y="414020"/>
                    <a:pt x="2362200" y="412750"/>
                  </a:cubicBezTo>
                  <a:cubicBezTo>
                    <a:pt x="2359660" y="411480"/>
                    <a:pt x="2357120" y="407670"/>
                    <a:pt x="2357120" y="407670"/>
                  </a:cubicBezTo>
                  <a:cubicBezTo>
                    <a:pt x="2357120" y="407670"/>
                    <a:pt x="2353310" y="403860"/>
                    <a:pt x="2352040" y="402590"/>
                  </a:cubicBezTo>
                  <a:cubicBezTo>
                    <a:pt x="2350770" y="400050"/>
                    <a:pt x="2348230" y="396240"/>
                    <a:pt x="2348230" y="396240"/>
                  </a:cubicBezTo>
                  <a:cubicBezTo>
                    <a:pt x="2348230" y="396240"/>
                    <a:pt x="2346960" y="391160"/>
                    <a:pt x="2345690" y="389890"/>
                  </a:cubicBezTo>
                  <a:cubicBezTo>
                    <a:pt x="2345690" y="387350"/>
                    <a:pt x="2345690" y="386080"/>
                    <a:pt x="2344420" y="384810"/>
                  </a:cubicBezTo>
                  <a:cubicBezTo>
                    <a:pt x="2335530" y="379730"/>
                    <a:pt x="2286000" y="387350"/>
                    <a:pt x="2241550" y="387350"/>
                  </a:cubicBezTo>
                  <a:cubicBezTo>
                    <a:pt x="2157730" y="388620"/>
                    <a:pt x="1965960" y="375920"/>
                    <a:pt x="1880870" y="386080"/>
                  </a:cubicBezTo>
                  <a:cubicBezTo>
                    <a:pt x="1833880" y="392430"/>
                    <a:pt x="1817370" y="406400"/>
                    <a:pt x="1774190" y="415290"/>
                  </a:cubicBezTo>
                  <a:cubicBezTo>
                    <a:pt x="1709420" y="427990"/>
                    <a:pt x="1611630" y="443230"/>
                    <a:pt x="1532890" y="450850"/>
                  </a:cubicBezTo>
                  <a:cubicBezTo>
                    <a:pt x="1459230" y="458470"/>
                    <a:pt x="1374140" y="464820"/>
                    <a:pt x="1315720" y="463550"/>
                  </a:cubicBezTo>
                  <a:cubicBezTo>
                    <a:pt x="1277620" y="463550"/>
                    <a:pt x="1221740" y="455930"/>
                    <a:pt x="1220470" y="455930"/>
                  </a:cubicBezTo>
                  <a:cubicBezTo>
                    <a:pt x="1220470" y="455930"/>
                    <a:pt x="1215390" y="455930"/>
                    <a:pt x="1212850" y="457200"/>
                  </a:cubicBezTo>
                  <a:cubicBezTo>
                    <a:pt x="1210310" y="457200"/>
                    <a:pt x="1206500" y="458470"/>
                    <a:pt x="1206500" y="458470"/>
                  </a:cubicBezTo>
                  <a:cubicBezTo>
                    <a:pt x="1206500" y="458470"/>
                    <a:pt x="1201420" y="458470"/>
                    <a:pt x="1198880" y="458470"/>
                  </a:cubicBezTo>
                  <a:cubicBezTo>
                    <a:pt x="1196340" y="457200"/>
                    <a:pt x="1191260" y="457200"/>
                    <a:pt x="1191260" y="457200"/>
                  </a:cubicBezTo>
                  <a:cubicBezTo>
                    <a:pt x="1191260" y="457200"/>
                    <a:pt x="1186180" y="455930"/>
                    <a:pt x="1183640" y="455930"/>
                  </a:cubicBezTo>
                  <a:cubicBezTo>
                    <a:pt x="1181100" y="454660"/>
                    <a:pt x="1177290" y="453390"/>
                    <a:pt x="1176020" y="453390"/>
                  </a:cubicBezTo>
                  <a:cubicBezTo>
                    <a:pt x="1176020" y="453390"/>
                    <a:pt x="1172210" y="450850"/>
                    <a:pt x="1169670" y="449580"/>
                  </a:cubicBezTo>
                  <a:cubicBezTo>
                    <a:pt x="1168400" y="448310"/>
                    <a:pt x="1163320" y="445770"/>
                    <a:pt x="1163320" y="445770"/>
                  </a:cubicBezTo>
                  <a:cubicBezTo>
                    <a:pt x="1163320" y="445770"/>
                    <a:pt x="1159510" y="441960"/>
                    <a:pt x="1158240" y="440690"/>
                  </a:cubicBezTo>
                  <a:cubicBezTo>
                    <a:pt x="1156970" y="438150"/>
                    <a:pt x="1153160" y="435610"/>
                    <a:pt x="1153160" y="435610"/>
                  </a:cubicBezTo>
                  <a:cubicBezTo>
                    <a:pt x="1153160" y="434340"/>
                    <a:pt x="1150620" y="430530"/>
                    <a:pt x="1149350" y="429260"/>
                  </a:cubicBezTo>
                  <a:cubicBezTo>
                    <a:pt x="1148080" y="426720"/>
                    <a:pt x="1145540" y="422910"/>
                    <a:pt x="1145540" y="421640"/>
                  </a:cubicBezTo>
                  <a:cubicBezTo>
                    <a:pt x="1145540" y="421640"/>
                    <a:pt x="1143000" y="417830"/>
                    <a:pt x="1143000" y="415290"/>
                  </a:cubicBezTo>
                  <a:cubicBezTo>
                    <a:pt x="1141730" y="412750"/>
                    <a:pt x="1140460" y="407670"/>
                    <a:pt x="1140460" y="407670"/>
                  </a:cubicBezTo>
                  <a:cubicBezTo>
                    <a:pt x="1140460" y="407670"/>
                    <a:pt x="1140460" y="402590"/>
                    <a:pt x="1140460" y="400050"/>
                  </a:cubicBezTo>
                  <a:cubicBezTo>
                    <a:pt x="1139190" y="397510"/>
                    <a:pt x="1139190" y="393700"/>
                    <a:pt x="1139190" y="392430"/>
                  </a:cubicBezTo>
                  <a:cubicBezTo>
                    <a:pt x="1139190" y="392430"/>
                    <a:pt x="1140460" y="391160"/>
                    <a:pt x="1139190" y="391160"/>
                  </a:cubicBezTo>
                  <a:cubicBezTo>
                    <a:pt x="1136650" y="388620"/>
                    <a:pt x="1097280" y="394970"/>
                    <a:pt x="1071880" y="397510"/>
                  </a:cubicBezTo>
                  <a:cubicBezTo>
                    <a:pt x="1037590" y="400050"/>
                    <a:pt x="984250" y="403860"/>
                    <a:pt x="953770" y="407670"/>
                  </a:cubicBezTo>
                  <a:cubicBezTo>
                    <a:pt x="934720" y="410210"/>
                    <a:pt x="908050" y="414020"/>
                    <a:pt x="908050" y="414020"/>
                  </a:cubicBezTo>
                  <a:cubicBezTo>
                    <a:pt x="906780" y="414020"/>
                    <a:pt x="902970" y="414020"/>
                    <a:pt x="900430" y="414020"/>
                  </a:cubicBezTo>
                  <a:cubicBezTo>
                    <a:pt x="897890" y="414020"/>
                    <a:pt x="892810" y="414020"/>
                    <a:pt x="892810" y="414020"/>
                  </a:cubicBezTo>
                  <a:cubicBezTo>
                    <a:pt x="892810" y="414020"/>
                    <a:pt x="887730" y="412750"/>
                    <a:pt x="885190" y="411480"/>
                  </a:cubicBezTo>
                  <a:cubicBezTo>
                    <a:pt x="883920" y="411480"/>
                    <a:pt x="878840" y="408940"/>
                    <a:pt x="878840" y="408940"/>
                  </a:cubicBezTo>
                  <a:cubicBezTo>
                    <a:pt x="878840" y="408940"/>
                    <a:pt x="873760" y="406400"/>
                    <a:pt x="872490" y="406400"/>
                  </a:cubicBezTo>
                  <a:cubicBezTo>
                    <a:pt x="869950" y="405130"/>
                    <a:pt x="866140" y="402590"/>
                    <a:pt x="866140" y="402590"/>
                  </a:cubicBezTo>
                  <a:cubicBezTo>
                    <a:pt x="866140" y="402590"/>
                    <a:pt x="862330" y="398780"/>
                    <a:pt x="861060" y="397510"/>
                  </a:cubicBezTo>
                  <a:cubicBezTo>
                    <a:pt x="858520" y="394970"/>
                    <a:pt x="855980" y="392430"/>
                    <a:pt x="854710" y="392430"/>
                  </a:cubicBezTo>
                  <a:cubicBezTo>
                    <a:pt x="854710" y="391160"/>
                    <a:pt x="852170" y="387350"/>
                    <a:pt x="850900" y="386080"/>
                  </a:cubicBezTo>
                  <a:cubicBezTo>
                    <a:pt x="849630" y="383540"/>
                    <a:pt x="847090" y="379730"/>
                    <a:pt x="847090" y="379730"/>
                  </a:cubicBezTo>
                  <a:cubicBezTo>
                    <a:pt x="847090" y="379730"/>
                    <a:pt x="845820" y="374650"/>
                    <a:pt x="844550" y="372110"/>
                  </a:cubicBezTo>
                  <a:cubicBezTo>
                    <a:pt x="844550" y="369570"/>
                    <a:pt x="843280" y="365760"/>
                    <a:pt x="843280" y="365760"/>
                  </a:cubicBezTo>
                  <a:cubicBezTo>
                    <a:pt x="843280" y="365760"/>
                    <a:pt x="843280" y="363220"/>
                    <a:pt x="842010" y="361950"/>
                  </a:cubicBezTo>
                  <a:cubicBezTo>
                    <a:pt x="838200" y="358140"/>
                    <a:pt x="796290" y="360680"/>
                    <a:pt x="779780" y="361950"/>
                  </a:cubicBezTo>
                  <a:cubicBezTo>
                    <a:pt x="769620" y="361950"/>
                    <a:pt x="756920" y="363220"/>
                    <a:pt x="756920" y="363220"/>
                  </a:cubicBezTo>
                  <a:cubicBezTo>
                    <a:pt x="756920" y="363220"/>
                    <a:pt x="751840" y="363220"/>
                    <a:pt x="749300" y="363220"/>
                  </a:cubicBezTo>
                  <a:cubicBezTo>
                    <a:pt x="746760" y="363220"/>
                    <a:pt x="741680" y="363220"/>
                    <a:pt x="741680" y="363220"/>
                  </a:cubicBezTo>
                  <a:cubicBezTo>
                    <a:pt x="741680" y="363220"/>
                    <a:pt x="735330" y="361950"/>
                    <a:pt x="734060" y="361950"/>
                  </a:cubicBezTo>
                  <a:cubicBezTo>
                    <a:pt x="732790" y="361950"/>
                    <a:pt x="732790" y="360680"/>
                    <a:pt x="731520" y="360680"/>
                  </a:cubicBezTo>
                  <a:cubicBezTo>
                    <a:pt x="721360" y="360680"/>
                    <a:pt x="654050" y="369570"/>
                    <a:pt x="622300" y="372110"/>
                  </a:cubicBezTo>
                  <a:cubicBezTo>
                    <a:pt x="600710" y="373380"/>
                    <a:pt x="584200" y="373380"/>
                    <a:pt x="563880" y="377190"/>
                  </a:cubicBezTo>
                  <a:cubicBezTo>
                    <a:pt x="543560" y="379730"/>
                    <a:pt x="502920" y="388620"/>
                    <a:pt x="502920" y="388620"/>
                  </a:cubicBezTo>
                  <a:cubicBezTo>
                    <a:pt x="502920" y="388620"/>
                    <a:pt x="497840" y="388620"/>
                    <a:pt x="495300" y="388620"/>
                  </a:cubicBezTo>
                  <a:cubicBezTo>
                    <a:pt x="492760" y="388620"/>
                    <a:pt x="488950" y="388620"/>
                    <a:pt x="488950" y="388620"/>
                  </a:cubicBezTo>
                  <a:cubicBezTo>
                    <a:pt x="487680" y="388620"/>
                    <a:pt x="483870" y="386080"/>
                    <a:pt x="481330" y="386080"/>
                  </a:cubicBezTo>
                  <a:cubicBezTo>
                    <a:pt x="478790" y="384810"/>
                    <a:pt x="473710" y="383540"/>
                    <a:pt x="473710" y="383540"/>
                  </a:cubicBezTo>
                  <a:cubicBezTo>
                    <a:pt x="473710" y="383540"/>
                    <a:pt x="469900" y="382270"/>
                    <a:pt x="467360" y="381000"/>
                  </a:cubicBezTo>
                  <a:cubicBezTo>
                    <a:pt x="466090" y="379730"/>
                    <a:pt x="461010" y="377190"/>
                    <a:pt x="461010" y="377190"/>
                  </a:cubicBezTo>
                  <a:cubicBezTo>
                    <a:pt x="461010" y="377190"/>
                    <a:pt x="458470" y="373380"/>
                    <a:pt x="455930" y="372110"/>
                  </a:cubicBezTo>
                  <a:cubicBezTo>
                    <a:pt x="454660" y="369570"/>
                    <a:pt x="450850" y="367030"/>
                    <a:pt x="450850" y="367030"/>
                  </a:cubicBezTo>
                  <a:cubicBezTo>
                    <a:pt x="450850" y="367030"/>
                    <a:pt x="448310" y="363220"/>
                    <a:pt x="447040" y="360680"/>
                  </a:cubicBezTo>
                  <a:cubicBezTo>
                    <a:pt x="445770" y="358140"/>
                    <a:pt x="443230" y="354330"/>
                    <a:pt x="443230" y="354330"/>
                  </a:cubicBezTo>
                  <a:cubicBezTo>
                    <a:pt x="443230" y="354330"/>
                    <a:pt x="440690" y="349250"/>
                    <a:pt x="440690" y="347980"/>
                  </a:cubicBezTo>
                  <a:cubicBezTo>
                    <a:pt x="439420" y="345440"/>
                    <a:pt x="440690" y="342900"/>
                    <a:pt x="438150" y="341630"/>
                  </a:cubicBezTo>
                  <a:cubicBezTo>
                    <a:pt x="434340" y="339090"/>
                    <a:pt x="424180" y="341630"/>
                    <a:pt x="410210" y="341630"/>
                  </a:cubicBezTo>
                  <a:cubicBezTo>
                    <a:pt x="374650" y="341630"/>
                    <a:pt x="267970" y="340360"/>
                    <a:pt x="210820" y="340360"/>
                  </a:cubicBezTo>
                  <a:cubicBezTo>
                    <a:pt x="167640" y="340360"/>
                    <a:pt x="123190" y="340360"/>
                    <a:pt x="96520" y="341630"/>
                  </a:cubicBezTo>
                  <a:cubicBezTo>
                    <a:pt x="82550" y="341630"/>
                    <a:pt x="63500" y="342900"/>
                    <a:pt x="62230" y="342900"/>
                  </a:cubicBezTo>
                  <a:cubicBezTo>
                    <a:pt x="62230" y="342900"/>
                    <a:pt x="57150" y="342900"/>
                    <a:pt x="54610" y="341630"/>
                  </a:cubicBezTo>
                  <a:cubicBezTo>
                    <a:pt x="52070" y="341630"/>
                    <a:pt x="48260" y="341630"/>
                    <a:pt x="48260" y="341630"/>
                  </a:cubicBezTo>
                  <a:cubicBezTo>
                    <a:pt x="46990" y="341630"/>
                    <a:pt x="43180" y="339090"/>
                    <a:pt x="40640" y="337820"/>
                  </a:cubicBezTo>
                  <a:cubicBezTo>
                    <a:pt x="38100" y="337820"/>
                    <a:pt x="34290" y="335280"/>
                    <a:pt x="33020" y="335280"/>
                  </a:cubicBezTo>
                  <a:cubicBezTo>
                    <a:pt x="33020" y="335280"/>
                    <a:pt x="29210" y="332740"/>
                    <a:pt x="27940" y="331470"/>
                  </a:cubicBezTo>
                  <a:cubicBezTo>
                    <a:pt x="25400" y="330200"/>
                    <a:pt x="21590" y="327660"/>
                    <a:pt x="21590" y="327660"/>
                  </a:cubicBezTo>
                  <a:cubicBezTo>
                    <a:pt x="21590" y="327660"/>
                    <a:pt x="17780" y="323850"/>
                    <a:pt x="16510" y="321310"/>
                  </a:cubicBezTo>
                  <a:cubicBezTo>
                    <a:pt x="13970" y="320040"/>
                    <a:pt x="11430" y="316230"/>
                    <a:pt x="11430" y="316230"/>
                  </a:cubicBezTo>
                  <a:cubicBezTo>
                    <a:pt x="11430" y="316230"/>
                    <a:pt x="8890" y="311150"/>
                    <a:pt x="7620" y="308610"/>
                  </a:cubicBezTo>
                  <a:cubicBezTo>
                    <a:pt x="6350" y="307340"/>
                    <a:pt x="3810" y="302260"/>
                    <a:pt x="3810" y="302260"/>
                  </a:cubicBezTo>
                  <a:cubicBezTo>
                    <a:pt x="3810" y="302260"/>
                    <a:pt x="2540" y="297180"/>
                    <a:pt x="2540" y="294640"/>
                  </a:cubicBezTo>
                  <a:cubicBezTo>
                    <a:pt x="1270" y="292100"/>
                    <a:pt x="1270" y="288290"/>
                    <a:pt x="1270" y="288290"/>
                  </a:cubicBezTo>
                  <a:cubicBezTo>
                    <a:pt x="1270" y="288290"/>
                    <a:pt x="0" y="288290"/>
                    <a:pt x="0" y="2882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5791200" y="2047875"/>
            <a:ext cx="447675" cy="403860"/>
            <a:chOff x="0" y="0"/>
            <a:chExt cx="596900" cy="53848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38100" y="44450"/>
              <a:ext cx="506730" cy="444500"/>
            </a:xfrm>
            <a:custGeom>
              <a:avLst/>
              <a:gdLst/>
              <a:ahLst/>
              <a:cxnLst/>
              <a:rect r="r" b="b" t="t" l="l"/>
              <a:pathLst>
                <a:path h="444500" w="506730">
                  <a:moveTo>
                    <a:pt x="374650" y="297180"/>
                  </a:moveTo>
                  <a:cubicBezTo>
                    <a:pt x="303530" y="220980"/>
                    <a:pt x="273050" y="184150"/>
                    <a:pt x="269240" y="154940"/>
                  </a:cubicBezTo>
                  <a:cubicBezTo>
                    <a:pt x="266700" y="130810"/>
                    <a:pt x="276860" y="100330"/>
                    <a:pt x="293370" y="85090"/>
                  </a:cubicBezTo>
                  <a:cubicBezTo>
                    <a:pt x="308610" y="71120"/>
                    <a:pt x="342900" y="62230"/>
                    <a:pt x="363220" y="64770"/>
                  </a:cubicBezTo>
                  <a:cubicBezTo>
                    <a:pt x="381000" y="68580"/>
                    <a:pt x="398780" y="82550"/>
                    <a:pt x="410210" y="95250"/>
                  </a:cubicBezTo>
                  <a:cubicBezTo>
                    <a:pt x="420370" y="106680"/>
                    <a:pt x="425450" y="124460"/>
                    <a:pt x="427990" y="138430"/>
                  </a:cubicBezTo>
                  <a:cubicBezTo>
                    <a:pt x="430530" y="151130"/>
                    <a:pt x="431800" y="163830"/>
                    <a:pt x="427990" y="176530"/>
                  </a:cubicBezTo>
                  <a:cubicBezTo>
                    <a:pt x="424180" y="191770"/>
                    <a:pt x="411480" y="212090"/>
                    <a:pt x="397510" y="222250"/>
                  </a:cubicBezTo>
                  <a:cubicBezTo>
                    <a:pt x="383540" y="232410"/>
                    <a:pt x="359410" y="237490"/>
                    <a:pt x="342900" y="236220"/>
                  </a:cubicBezTo>
                  <a:cubicBezTo>
                    <a:pt x="330200" y="236220"/>
                    <a:pt x="320040" y="229870"/>
                    <a:pt x="308610" y="223520"/>
                  </a:cubicBezTo>
                  <a:cubicBezTo>
                    <a:pt x="293370" y="215900"/>
                    <a:pt x="273050" y="205740"/>
                    <a:pt x="261620" y="191770"/>
                  </a:cubicBezTo>
                  <a:cubicBezTo>
                    <a:pt x="251460" y="177800"/>
                    <a:pt x="242570" y="156210"/>
                    <a:pt x="243840" y="138430"/>
                  </a:cubicBezTo>
                  <a:cubicBezTo>
                    <a:pt x="246380" y="116840"/>
                    <a:pt x="262890" y="86360"/>
                    <a:pt x="281940" y="74930"/>
                  </a:cubicBezTo>
                  <a:cubicBezTo>
                    <a:pt x="299720" y="63500"/>
                    <a:pt x="334010" y="59690"/>
                    <a:pt x="355600" y="69850"/>
                  </a:cubicBezTo>
                  <a:cubicBezTo>
                    <a:pt x="378460" y="80010"/>
                    <a:pt x="416560" y="121920"/>
                    <a:pt x="412750" y="144780"/>
                  </a:cubicBezTo>
                  <a:cubicBezTo>
                    <a:pt x="407670" y="172720"/>
                    <a:pt x="322580" y="228600"/>
                    <a:pt x="295910" y="219710"/>
                  </a:cubicBezTo>
                  <a:cubicBezTo>
                    <a:pt x="273050" y="213360"/>
                    <a:pt x="243840" y="140970"/>
                    <a:pt x="254000" y="124460"/>
                  </a:cubicBezTo>
                  <a:cubicBezTo>
                    <a:pt x="264160" y="109220"/>
                    <a:pt x="337820" y="109220"/>
                    <a:pt x="356870" y="125730"/>
                  </a:cubicBezTo>
                  <a:cubicBezTo>
                    <a:pt x="375920" y="140970"/>
                    <a:pt x="373380" y="190500"/>
                    <a:pt x="373380" y="219710"/>
                  </a:cubicBezTo>
                  <a:cubicBezTo>
                    <a:pt x="373380" y="243840"/>
                    <a:pt x="373380" y="269240"/>
                    <a:pt x="361950" y="287020"/>
                  </a:cubicBezTo>
                  <a:cubicBezTo>
                    <a:pt x="349250" y="304800"/>
                    <a:pt x="318770" y="325120"/>
                    <a:pt x="297180" y="327660"/>
                  </a:cubicBezTo>
                  <a:cubicBezTo>
                    <a:pt x="278130" y="330200"/>
                    <a:pt x="255270" y="321310"/>
                    <a:pt x="241300" y="312420"/>
                  </a:cubicBezTo>
                  <a:cubicBezTo>
                    <a:pt x="229870" y="304800"/>
                    <a:pt x="223520" y="295910"/>
                    <a:pt x="215900" y="281940"/>
                  </a:cubicBezTo>
                  <a:cubicBezTo>
                    <a:pt x="201930" y="255270"/>
                    <a:pt x="182880" y="187960"/>
                    <a:pt x="179070" y="158750"/>
                  </a:cubicBezTo>
                  <a:cubicBezTo>
                    <a:pt x="177800" y="142240"/>
                    <a:pt x="176530" y="132080"/>
                    <a:pt x="181610" y="119380"/>
                  </a:cubicBezTo>
                  <a:cubicBezTo>
                    <a:pt x="186690" y="102870"/>
                    <a:pt x="201930" y="82550"/>
                    <a:pt x="215900" y="72390"/>
                  </a:cubicBezTo>
                  <a:cubicBezTo>
                    <a:pt x="227330" y="64770"/>
                    <a:pt x="240030" y="59690"/>
                    <a:pt x="254000" y="59690"/>
                  </a:cubicBezTo>
                  <a:cubicBezTo>
                    <a:pt x="270510" y="59690"/>
                    <a:pt x="295910" y="66040"/>
                    <a:pt x="309880" y="76200"/>
                  </a:cubicBezTo>
                  <a:cubicBezTo>
                    <a:pt x="321310" y="83820"/>
                    <a:pt x="326390" y="90170"/>
                    <a:pt x="335280" y="106680"/>
                  </a:cubicBezTo>
                  <a:cubicBezTo>
                    <a:pt x="354330" y="146050"/>
                    <a:pt x="386080" y="287020"/>
                    <a:pt x="389890" y="339090"/>
                  </a:cubicBezTo>
                  <a:cubicBezTo>
                    <a:pt x="392430" y="364490"/>
                    <a:pt x="392430" y="381000"/>
                    <a:pt x="384810" y="397510"/>
                  </a:cubicBezTo>
                  <a:cubicBezTo>
                    <a:pt x="377190" y="414020"/>
                    <a:pt x="356870" y="429260"/>
                    <a:pt x="341630" y="436880"/>
                  </a:cubicBezTo>
                  <a:cubicBezTo>
                    <a:pt x="330200" y="443230"/>
                    <a:pt x="316230" y="444500"/>
                    <a:pt x="303530" y="443230"/>
                  </a:cubicBezTo>
                  <a:cubicBezTo>
                    <a:pt x="287020" y="440690"/>
                    <a:pt x="262890" y="427990"/>
                    <a:pt x="250190" y="416560"/>
                  </a:cubicBezTo>
                  <a:cubicBezTo>
                    <a:pt x="241300" y="407670"/>
                    <a:pt x="227330" y="392430"/>
                    <a:pt x="231140" y="382270"/>
                  </a:cubicBezTo>
                  <a:cubicBezTo>
                    <a:pt x="238760" y="363220"/>
                    <a:pt x="351790" y="328930"/>
                    <a:pt x="359410" y="339090"/>
                  </a:cubicBezTo>
                  <a:cubicBezTo>
                    <a:pt x="364490" y="344170"/>
                    <a:pt x="341630" y="377190"/>
                    <a:pt x="327660" y="388620"/>
                  </a:cubicBezTo>
                  <a:cubicBezTo>
                    <a:pt x="317500" y="397510"/>
                    <a:pt x="304800" y="402590"/>
                    <a:pt x="292100" y="405130"/>
                  </a:cubicBezTo>
                  <a:cubicBezTo>
                    <a:pt x="279400" y="406400"/>
                    <a:pt x="264160" y="406400"/>
                    <a:pt x="251460" y="401320"/>
                  </a:cubicBezTo>
                  <a:cubicBezTo>
                    <a:pt x="236220" y="396240"/>
                    <a:pt x="214630" y="381000"/>
                    <a:pt x="205740" y="364490"/>
                  </a:cubicBezTo>
                  <a:cubicBezTo>
                    <a:pt x="196850" y="349250"/>
                    <a:pt x="204470" y="327660"/>
                    <a:pt x="195580" y="306070"/>
                  </a:cubicBezTo>
                  <a:cubicBezTo>
                    <a:pt x="182880" y="274320"/>
                    <a:pt x="137160" y="226060"/>
                    <a:pt x="125730" y="198120"/>
                  </a:cubicBezTo>
                  <a:cubicBezTo>
                    <a:pt x="119380" y="181610"/>
                    <a:pt x="116840" y="171450"/>
                    <a:pt x="118110" y="158750"/>
                  </a:cubicBezTo>
                  <a:cubicBezTo>
                    <a:pt x="118110" y="146050"/>
                    <a:pt x="121920" y="130810"/>
                    <a:pt x="128270" y="119380"/>
                  </a:cubicBezTo>
                  <a:cubicBezTo>
                    <a:pt x="134620" y="109220"/>
                    <a:pt x="143510" y="97790"/>
                    <a:pt x="156210" y="91440"/>
                  </a:cubicBezTo>
                  <a:cubicBezTo>
                    <a:pt x="170180" y="82550"/>
                    <a:pt x="196850" y="77470"/>
                    <a:pt x="213360" y="78740"/>
                  </a:cubicBezTo>
                  <a:cubicBezTo>
                    <a:pt x="227330" y="80010"/>
                    <a:pt x="240030" y="86360"/>
                    <a:pt x="250190" y="93980"/>
                  </a:cubicBezTo>
                  <a:cubicBezTo>
                    <a:pt x="261620" y="101600"/>
                    <a:pt x="271780" y="109220"/>
                    <a:pt x="275590" y="124460"/>
                  </a:cubicBezTo>
                  <a:cubicBezTo>
                    <a:pt x="285750" y="157480"/>
                    <a:pt x="269240" y="265430"/>
                    <a:pt x="255270" y="299720"/>
                  </a:cubicBezTo>
                  <a:cubicBezTo>
                    <a:pt x="247650" y="314960"/>
                    <a:pt x="240030" y="322580"/>
                    <a:pt x="229870" y="330200"/>
                  </a:cubicBezTo>
                  <a:cubicBezTo>
                    <a:pt x="219710" y="337820"/>
                    <a:pt x="205740" y="344170"/>
                    <a:pt x="193040" y="346710"/>
                  </a:cubicBezTo>
                  <a:cubicBezTo>
                    <a:pt x="180340" y="349250"/>
                    <a:pt x="166370" y="347980"/>
                    <a:pt x="153670" y="344170"/>
                  </a:cubicBezTo>
                  <a:cubicBezTo>
                    <a:pt x="140970" y="340360"/>
                    <a:pt x="128270" y="332740"/>
                    <a:pt x="119380" y="322580"/>
                  </a:cubicBezTo>
                  <a:cubicBezTo>
                    <a:pt x="110490" y="313690"/>
                    <a:pt x="102870" y="300990"/>
                    <a:pt x="99060" y="289560"/>
                  </a:cubicBezTo>
                  <a:cubicBezTo>
                    <a:pt x="95250" y="276860"/>
                    <a:pt x="95250" y="248920"/>
                    <a:pt x="96520" y="248920"/>
                  </a:cubicBezTo>
                  <a:cubicBezTo>
                    <a:pt x="99060" y="248920"/>
                    <a:pt x="124460" y="322580"/>
                    <a:pt x="120650" y="323850"/>
                  </a:cubicBezTo>
                  <a:cubicBezTo>
                    <a:pt x="116840" y="326390"/>
                    <a:pt x="57150" y="254000"/>
                    <a:pt x="62230" y="227330"/>
                  </a:cubicBezTo>
                  <a:cubicBezTo>
                    <a:pt x="67310" y="200660"/>
                    <a:pt x="121920" y="161290"/>
                    <a:pt x="147320" y="161290"/>
                  </a:cubicBezTo>
                  <a:cubicBezTo>
                    <a:pt x="167640" y="161290"/>
                    <a:pt x="190500" y="182880"/>
                    <a:pt x="201930" y="200660"/>
                  </a:cubicBezTo>
                  <a:cubicBezTo>
                    <a:pt x="214630" y="220980"/>
                    <a:pt x="224790" y="255270"/>
                    <a:pt x="218440" y="278130"/>
                  </a:cubicBezTo>
                  <a:cubicBezTo>
                    <a:pt x="212090" y="299720"/>
                    <a:pt x="185420" y="327660"/>
                    <a:pt x="163830" y="334010"/>
                  </a:cubicBezTo>
                  <a:cubicBezTo>
                    <a:pt x="140970" y="341630"/>
                    <a:pt x="104140" y="335280"/>
                    <a:pt x="86360" y="321310"/>
                  </a:cubicBezTo>
                  <a:cubicBezTo>
                    <a:pt x="67310" y="307340"/>
                    <a:pt x="52070" y="271780"/>
                    <a:pt x="53340" y="248920"/>
                  </a:cubicBezTo>
                  <a:cubicBezTo>
                    <a:pt x="54610" y="226060"/>
                    <a:pt x="74930" y="194310"/>
                    <a:pt x="95250" y="181610"/>
                  </a:cubicBezTo>
                  <a:cubicBezTo>
                    <a:pt x="115570" y="170180"/>
                    <a:pt x="153670" y="171450"/>
                    <a:pt x="173990" y="179070"/>
                  </a:cubicBezTo>
                  <a:cubicBezTo>
                    <a:pt x="190500" y="185420"/>
                    <a:pt x="205740" y="199390"/>
                    <a:pt x="212090" y="215900"/>
                  </a:cubicBezTo>
                  <a:cubicBezTo>
                    <a:pt x="220980" y="236220"/>
                    <a:pt x="219710" y="274320"/>
                    <a:pt x="210820" y="294640"/>
                  </a:cubicBezTo>
                  <a:cubicBezTo>
                    <a:pt x="204470" y="311150"/>
                    <a:pt x="187960" y="323850"/>
                    <a:pt x="171450" y="331470"/>
                  </a:cubicBezTo>
                  <a:cubicBezTo>
                    <a:pt x="156210" y="337820"/>
                    <a:pt x="137160" y="344170"/>
                    <a:pt x="118110" y="336550"/>
                  </a:cubicBezTo>
                  <a:cubicBezTo>
                    <a:pt x="86360" y="323850"/>
                    <a:pt x="27940" y="256540"/>
                    <a:pt x="12700" y="214630"/>
                  </a:cubicBezTo>
                  <a:cubicBezTo>
                    <a:pt x="0" y="180340"/>
                    <a:pt x="2540" y="135890"/>
                    <a:pt x="15240" y="110490"/>
                  </a:cubicBezTo>
                  <a:cubicBezTo>
                    <a:pt x="26670" y="87630"/>
                    <a:pt x="52070" y="64770"/>
                    <a:pt x="76200" y="60960"/>
                  </a:cubicBezTo>
                  <a:cubicBezTo>
                    <a:pt x="106680" y="57150"/>
                    <a:pt x="157480" y="78740"/>
                    <a:pt x="186690" y="107950"/>
                  </a:cubicBezTo>
                  <a:cubicBezTo>
                    <a:pt x="223520" y="144780"/>
                    <a:pt x="264160" y="240030"/>
                    <a:pt x="260350" y="279400"/>
                  </a:cubicBezTo>
                  <a:cubicBezTo>
                    <a:pt x="259080" y="302260"/>
                    <a:pt x="242570" y="318770"/>
                    <a:pt x="229870" y="330200"/>
                  </a:cubicBezTo>
                  <a:cubicBezTo>
                    <a:pt x="219710" y="339090"/>
                    <a:pt x="205740" y="344170"/>
                    <a:pt x="193040" y="346710"/>
                  </a:cubicBezTo>
                  <a:cubicBezTo>
                    <a:pt x="180340" y="349250"/>
                    <a:pt x="166370" y="347980"/>
                    <a:pt x="153670" y="344170"/>
                  </a:cubicBezTo>
                  <a:cubicBezTo>
                    <a:pt x="140970" y="340360"/>
                    <a:pt x="128270" y="332740"/>
                    <a:pt x="119380" y="323850"/>
                  </a:cubicBezTo>
                  <a:cubicBezTo>
                    <a:pt x="110490" y="313690"/>
                    <a:pt x="102870" y="300990"/>
                    <a:pt x="99060" y="289560"/>
                  </a:cubicBezTo>
                  <a:cubicBezTo>
                    <a:pt x="95250" y="276860"/>
                    <a:pt x="93980" y="262890"/>
                    <a:pt x="96520" y="248920"/>
                  </a:cubicBezTo>
                  <a:cubicBezTo>
                    <a:pt x="100330" y="232410"/>
                    <a:pt x="121920" y="215900"/>
                    <a:pt x="125730" y="198120"/>
                  </a:cubicBezTo>
                  <a:cubicBezTo>
                    <a:pt x="129540" y="179070"/>
                    <a:pt x="116840" y="154940"/>
                    <a:pt x="120650" y="138430"/>
                  </a:cubicBezTo>
                  <a:cubicBezTo>
                    <a:pt x="123190" y="124460"/>
                    <a:pt x="129540" y="113030"/>
                    <a:pt x="139700" y="104140"/>
                  </a:cubicBezTo>
                  <a:cubicBezTo>
                    <a:pt x="152400" y="92710"/>
                    <a:pt x="176530" y="80010"/>
                    <a:pt x="193040" y="77470"/>
                  </a:cubicBezTo>
                  <a:cubicBezTo>
                    <a:pt x="207010" y="76200"/>
                    <a:pt x="219710" y="76200"/>
                    <a:pt x="233680" y="83820"/>
                  </a:cubicBezTo>
                  <a:cubicBezTo>
                    <a:pt x="252730" y="95250"/>
                    <a:pt x="275590" y="125730"/>
                    <a:pt x="293370" y="152400"/>
                  </a:cubicBezTo>
                  <a:cubicBezTo>
                    <a:pt x="312420" y="181610"/>
                    <a:pt x="328930" y="219710"/>
                    <a:pt x="340360" y="251460"/>
                  </a:cubicBezTo>
                  <a:cubicBezTo>
                    <a:pt x="350520" y="280670"/>
                    <a:pt x="363220" y="313690"/>
                    <a:pt x="359410" y="339090"/>
                  </a:cubicBezTo>
                  <a:cubicBezTo>
                    <a:pt x="355600" y="358140"/>
                    <a:pt x="342900" y="377190"/>
                    <a:pt x="327660" y="388620"/>
                  </a:cubicBezTo>
                  <a:cubicBezTo>
                    <a:pt x="313690" y="400050"/>
                    <a:pt x="288290" y="406400"/>
                    <a:pt x="271780" y="405130"/>
                  </a:cubicBezTo>
                  <a:cubicBezTo>
                    <a:pt x="257810" y="405130"/>
                    <a:pt x="245110" y="401320"/>
                    <a:pt x="233680" y="393700"/>
                  </a:cubicBezTo>
                  <a:cubicBezTo>
                    <a:pt x="219710" y="383540"/>
                    <a:pt x="203200" y="361950"/>
                    <a:pt x="198120" y="346710"/>
                  </a:cubicBezTo>
                  <a:cubicBezTo>
                    <a:pt x="193040" y="332740"/>
                    <a:pt x="191770" y="321310"/>
                    <a:pt x="195580" y="306070"/>
                  </a:cubicBezTo>
                  <a:cubicBezTo>
                    <a:pt x="201930" y="285750"/>
                    <a:pt x="218440" y="242570"/>
                    <a:pt x="241300" y="237490"/>
                  </a:cubicBezTo>
                  <a:cubicBezTo>
                    <a:pt x="274320" y="231140"/>
                    <a:pt x="375920" y="302260"/>
                    <a:pt x="389890" y="339090"/>
                  </a:cubicBezTo>
                  <a:cubicBezTo>
                    <a:pt x="400050" y="363220"/>
                    <a:pt x="387350" y="396240"/>
                    <a:pt x="373380" y="414020"/>
                  </a:cubicBezTo>
                  <a:cubicBezTo>
                    <a:pt x="361950" y="429260"/>
                    <a:pt x="341630" y="440690"/>
                    <a:pt x="322580" y="441960"/>
                  </a:cubicBezTo>
                  <a:cubicBezTo>
                    <a:pt x="300990" y="444500"/>
                    <a:pt x="270510" y="438150"/>
                    <a:pt x="250190" y="416560"/>
                  </a:cubicBezTo>
                  <a:cubicBezTo>
                    <a:pt x="213360" y="377190"/>
                    <a:pt x="185420" y="207010"/>
                    <a:pt x="179070" y="158750"/>
                  </a:cubicBezTo>
                  <a:cubicBezTo>
                    <a:pt x="177800" y="139700"/>
                    <a:pt x="176530" y="132080"/>
                    <a:pt x="181610" y="119380"/>
                  </a:cubicBezTo>
                  <a:cubicBezTo>
                    <a:pt x="186690" y="102870"/>
                    <a:pt x="200660" y="82550"/>
                    <a:pt x="215900" y="72390"/>
                  </a:cubicBezTo>
                  <a:cubicBezTo>
                    <a:pt x="231140" y="62230"/>
                    <a:pt x="256540" y="58420"/>
                    <a:pt x="273050" y="60960"/>
                  </a:cubicBezTo>
                  <a:cubicBezTo>
                    <a:pt x="287020" y="62230"/>
                    <a:pt x="299720" y="68580"/>
                    <a:pt x="309880" y="76200"/>
                  </a:cubicBezTo>
                  <a:cubicBezTo>
                    <a:pt x="320040" y="83820"/>
                    <a:pt x="327660" y="91440"/>
                    <a:pt x="335280" y="106680"/>
                  </a:cubicBezTo>
                  <a:cubicBezTo>
                    <a:pt x="349250" y="135890"/>
                    <a:pt x="374650" y="213360"/>
                    <a:pt x="372110" y="248920"/>
                  </a:cubicBezTo>
                  <a:cubicBezTo>
                    <a:pt x="370840" y="271780"/>
                    <a:pt x="361950" y="289560"/>
                    <a:pt x="350520" y="302260"/>
                  </a:cubicBezTo>
                  <a:cubicBezTo>
                    <a:pt x="337820" y="316230"/>
                    <a:pt x="313690" y="325120"/>
                    <a:pt x="297180" y="327660"/>
                  </a:cubicBezTo>
                  <a:cubicBezTo>
                    <a:pt x="283210" y="330200"/>
                    <a:pt x="270510" y="326390"/>
                    <a:pt x="257810" y="321310"/>
                  </a:cubicBezTo>
                  <a:cubicBezTo>
                    <a:pt x="246380" y="316230"/>
                    <a:pt x="234950" y="309880"/>
                    <a:pt x="227330" y="298450"/>
                  </a:cubicBezTo>
                  <a:cubicBezTo>
                    <a:pt x="217170" y="284480"/>
                    <a:pt x="210820" y="266700"/>
                    <a:pt x="208280" y="242570"/>
                  </a:cubicBezTo>
                  <a:cubicBezTo>
                    <a:pt x="203200" y="205740"/>
                    <a:pt x="205740" y="130810"/>
                    <a:pt x="217170" y="92710"/>
                  </a:cubicBezTo>
                  <a:cubicBezTo>
                    <a:pt x="226060" y="64770"/>
                    <a:pt x="237490" y="40640"/>
                    <a:pt x="256540" y="26670"/>
                  </a:cubicBezTo>
                  <a:cubicBezTo>
                    <a:pt x="275590" y="12700"/>
                    <a:pt x="308610" y="0"/>
                    <a:pt x="332740" y="6350"/>
                  </a:cubicBezTo>
                  <a:cubicBezTo>
                    <a:pt x="361950" y="13970"/>
                    <a:pt x="396240" y="54610"/>
                    <a:pt x="415290" y="86360"/>
                  </a:cubicBezTo>
                  <a:cubicBezTo>
                    <a:pt x="434340" y="116840"/>
                    <a:pt x="455930" y="161290"/>
                    <a:pt x="447040" y="191770"/>
                  </a:cubicBezTo>
                  <a:cubicBezTo>
                    <a:pt x="438150" y="224790"/>
                    <a:pt x="384810" y="275590"/>
                    <a:pt x="354330" y="275590"/>
                  </a:cubicBezTo>
                  <a:cubicBezTo>
                    <a:pt x="323850" y="275590"/>
                    <a:pt x="279400" y="218440"/>
                    <a:pt x="261620" y="191770"/>
                  </a:cubicBezTo>
                  <a:cubicBezTo>
                    <a:pt x="250190" y="173990"/>
                    <a:pt x="245110" y="154940"/>
                    <a:pt x="243840" y="138430"/>
                  </a:cubicBezTo>
                  <a:cubicBezTo>
                    <a:pt x="243840" y="124460"/>
                    <a:pt x="248920" y="113030"/>
                    <a:pt x="255270" y="101600"/>
                  </a:cubicBezTo>
                  <a:cubicBezTo>
                    <a:pt x="261620" y="91440"/>
                    <a:pt x="270510" y="81280"/>
                    <a:pt x="281940" y="74930"/>
                  </a:cubicBezTo>
                  <a:cubicBezTo>
                    <a:pt x="295910" y="67310"/>
                    <a:pt x="317500" y="59690"/>
                    <a:pt x="336550" y="63500"/>
                  </a:cubicBezTo>
                  <a:cubicBezTo>
                    <a:pt x="363220" y="68580"/>
                    <a:pt x="407670" y="99060"/>
                    <a:pt x="421640" y="120650"/>
                  </a:cubicBezTo>
                  <a:cubicBezTo>
                    <a:pt x="431800" y="138430"/>
                    <a:pt x="431800" y="161290"/>
                    <a:pt x="427990" y="176530"/>
                  </a:cubicBezTo>
                  <a:cubicBezTo>
                    <a:pt x="426720" y="189230"/>
                    <a:pt x="420370" y="200660"/>
                    <a:pt x="411480" y="209550"/>
                  </a:cubicBezTo>
                  <a:cubicBezTo>
                    <a:pt x="400050" y="220980"/>
                    <a:pt x="378460" y="233680"/>
                    <a:pt x="361950" y="236220"/>
                  </a:cubicBezTo>
                  <a:cubicBezTo>
                    <a:pt x="349250" y="238760"/>
                    <a:pt x="336550" y="236220"/>
                    <a:pt x="325120" y="232410"/>
                  </a:cubicBezTo>
                  <a:cubicBezTo>
                    <a:pt x="313690" y="228600"/>
                    <a:pt x="302260" y="220980"/>
                    <a:pt x="293370" y="210820"/>
                  </a:cubicBezTo>
                  <a:cubicBezTo>
                    <a:pt x="284480" y="201930"/>
                    <a:pt x="278130" y="187960"/>
                    <a:pt x="274320" y="172720"/>
                  </a:cubicBezTo>
                  <a:cubicBezTo>
                    <a:pt x="270510" y="156210"/>
                    <a:pt x="267970" y="133350"/>
                    <a:pt x="273050" y="116840"/>
                  </a:cubicBezTo>
                  <a:cubicBezTo>
                    <a:pt x="275590" y="104140"/>
                    <a:pt x="281940" y="93980"/>
                    <a:pt x="293370" y="85090"/>
                  </a:cubicBezTo>
                  <a:cubicBezTo>
                    <a:pt x="308610" y="73660"/>
                    <a:pt x="342900" y="62230"/>
                    <a:pt x="363220" y="64770"/>
                  </a:cubicBezTo>
                  <a:cubicBezTo>
                    <a:pt x="381000" y="68580"/>
                    <a:pt x="393700" y="80010"/>
                    <a:pt x="410210" y="95250"/>
                  </a:cubicBezTo>
                  <a:cubicBezTo>
                    <a:pt x="435610" y="118110"/>
                    <a:pt x="481330" y="175260"/>
                    <a:pt x="495300" y="201930"/>
                  </a:cubicBezTo>
                  <a:cubicBezTo>
                    <a:pt x="502920" y="215900"/>
                    <a:pt x="506730" y="224790"/>
                    <a:pt x="506730" y="237490"/>
                  </a:cubicBezTo>
                  <a:cubicBezTo>
                    <a:pt x="506730" y="252730"/>
                    <a:pt x="499110" y="276860"/>
                    <a:pt x="490220" y="289560"/>
                  </a:cubicBezTo>
                  <a:cubicBezTo>
                    <a:pt x="482600" y="300990"/>
                    <a:pt x="473710" y="308610"/>
                    <a:pt x="461010" y="312420"/>
                  </a:cubicBezTo>
                  <a:cubicBezTo>
                    <a:pt x="445770" y="318770"/>
                    <a:pt x="421640" y="320040"/>
                    <a:pt x="406400" y="316230"/>
                  </a:cubicBezTo>
                  <a:cubicBezTo>
                    <a:pt x="393700" y="312420"/>
                    <a:pt x="374650" y="297180"/>
                    <a:pt x="374650" y="2971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8420100" y="2298383"/>
            <a:ext cx="1771650" cy="461962"/>
            <a:chOff x="0" y="0"/>
            <a:chExt cx="2362200" cy="6159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50800" y="50800"/>
              <a:ext cx="2259330" cy="514350"/>
            </a:xfrm>
            <a:custGeom>
              <a:avLst/>
              <a:gdLst/>
              <a:ahLst/>
              <a:cxnLst/>
              <a:rect r="r" b="b" t="t" l="l"/>
              <a:pathLst>
                <a:path h="514350" w="2259330">
                  <a:moveTo>
                    <a:pt x="0" y="443230"/>
                  </a:moveTo>
                  <a:cubicBezTo>
                    <a:pt x="0" y="443230"/>
                    <a:pt x="0" y="438150"/>
                    <a:pt x="0" y="435610"/>
                  </a:cubicBezTo>
                  <a:cubicBezTo>
                    <a:pt x="1270" y="434340"/>
                    <a:pt x="1270" y="429260"/>
                    <a:pt x="1270" y="429260"/>
                  </a:cubicBezTo>
                  <a:cubicBezTo>
                    <a:pt x="1270" y="429260"/>
                    <a:pt x="3810" y="424180"/>
                    <a:pt x="5080" y="422910"/>
                  </a:cubicBezTo>
                  <a:cubicBezTo>
                    <a:pt x="6350" y="420370"/>
                    <a:pt x="7620" y="415290"/>
                    <a:pt x="7620" y="415290"/>
                  </a:cubicBezTo>
                  <a:cubicBezTo>
                    <a:pt x="7620" y="415290"/>
                    <a:pt x="10160" y="411480"/>
                    <a:pt x="12700" y="410210"/>
                  </a:cubicBezTo>
                  <a:cubicBezTo>
                    <a:pt x="13970" y="407670"/>
                    <a:pt x="16510" y="403860"/>
                    <a:pt x="16510" y="403860"/>
                  </a:cubicBezTo>
                  <a:cubicBezTo>
                    <a:pt x="16510" y="403860"/>
                    <a:pt x="20320" y="401320"/>
                    <a:pt x="21590" y="400050"/>
                  </a:cubicBezTo>
                  <a:cubicBezTo>
                    <a:pt x="24130" y="397510"/>
                    <a:pt x="27940" y="394970"/>
                    <a:pt x="27940" y="394970"/>
                  </a:cubicBezTo>
                  <a:cubicBezTo>
                    <a:pt x="27940" y="394970"/>
                    <a:pt x="31750" y="392430"/>
                    <a:pt x="34290" y="392430"/>
                  </a:cubicBezTo>
                  <a:cubicBezTo>
                    <a:pt x="36830" y="391160"/>
                    <a:pt x="40640" y="388620"/>
                    <a:pt x="40640" y="388620"/>
                  </a:cubicBezTo>
                  <a:cubicBezTo>
                    <a:pt x="40640" y="388620"/>
                    <a:pt x="45720" y="388620"/>
                    <a:pt x="48260" y="387350"/>
                  </a:cubicBezTo>
                  <a:cubicBezTo>
                    <a:pt x="50800" y="387350"/>
                    <a:pt x="52070" y="386080"/>
                    <a:pt x="55880" y="386080"/>
                  </a:cubicBezTo>
                  <a:cubicBezTo>
                    <a:pt x="68580" y="383540"/>
                    <a:pt x="137160" y="377190"/>
                    <a:pt x="151130" y="375920"/>
                  </a:cubicBezTo>
                  <a:cubicBezTo>
                    <a:pt x="153670" y="375920"/>
                    <a:pt x="156210" y="377190"/>
                    <a:pt x="157480" y="375920"/>
                  </a:cubicBezTo>
                  <a:cubicBezTo>
                    <a:pt x="158750" y="374650"/>
                    <a:pt x="157480" y="370840"/>
                    <a:pt x="158750" y="368300"/>
                  </a:cubicBezTo>
                  <a:cubicBezTo>
                    <a:pt x="158750" y="365760"/>
                    <a:pt x="160020" y="360680"/>
                    <a:pt x="160020" y="360680"/>
                  </a:cubicBezTo>
                  <a:cubicBezTo>
                    <a:pt x="160020" y="360680"/>
                    <a:pt x="161290" y="356870"/>
                    <a:pt x="162560" y="354330"/>
                  </a:cubicBezTo>
                  <a:cubicBezTo>
                    <a:pt x="163830" y="351790"/>
                    <a:pt x="166370" y="347980"/>
                    <a:pt x="166370" y="346710"/>
                  </a:cubicBezTo>
                  <a:cubicBezTo>
                    <a:pt x="166370" y="346710"/>
                    <a:pt x="168910" y="342900"/>
                    <a:pt x="170180" y="341630"/>
                  </a:cubicBezTo>
                  <a:cubicBezTo>
                    <a:pt x="171450" y="340360"/>
                    <a:pt x="173990" y="339090"/>
                    <a:pt x="173990" y="337820"/>
                  </a:cubicBezTo>
                  <a:cubicBezTo>
                    <a:pt x="171450" y="334010"/>
                    <a:pt x="110490" y="336550"/>
                    <a:pt x="110490" y="336550"/>
                  </a:cubicBezTo>
                  <a:cubicBezTo>
                    <a:pt x="110490" y="336550"/>
                    <a:pt x="105410" y="336550"/>
                    <a:pt x="102870" y="336550"/>
                  </a:cubicBezTo>
                  <a:cubicBezTo>
                    <a:pt x="100330" y="336550"/>
                    <a:pt x="96520" y="336550"/>
                    <a:pt x="96520" y="336550"/>
                  </a:cubicBezTo>
                  <a:cubicBezTo>
                    <a:pt x="96520" y="336550"/>
                    <a:pt x="91440" y="335280"/>
                    <a:pt x="88900" y="335280"/>
                  </a:cubicBezTo>
                  <a:cubicBezTo>
                    <a:pt x="87630" y="334010"/>
                    <a:pt x="82550" y="334010"/>
                    <a:pt x="82550" y="334010"/>
                  </a:cubicBezTo>
                  <a:cubicBezTo>
                    <a:pt x="82550" y="334010"/>
                    <a:pt x="82550" y="334010"/>
                    <a:pt x="82550" y="332740"/>
                  </a:cubicBezTo>
                  <a:cubicBezTo>
                    <a:pt x="82550" y="332740"/>
                    <a:pt x="78740" y="331470"/>
                    <a:pt x="76200" y="330200"/>
                  </a:cubicBezTo>
                  <a:cubicBezTo>
                    <a:pt x="73660" y="328930"/>
                    <a:pt x="69850" y="327660"/>
                    <a:pt x="69850" y="326390"/>
                  </a:cubicBezTo>
                  <a:cubicBezTo>
                    <a:pt x="69850" y="326390"/>
                    <a:pt x="66040" y="323850"/>
                    <a:pt x="64770" y="322580"/>
                  </a:cubicBezTo>
                  <a:cubicBezTo>
                    <a:pt x="63500" y="321310"/>
                    <a:pt x="59690" y="317500"/>
                    <a:pt x="59690" y="317500"/>
                  </a:cubicBezTo>
                  <a:cubicBezTo>
                    <a:pt x="59690" y="317500"/>
                    <a:pt x="57150" y="313690"/>
                    <a:pt x="55880" y="312420"/>
                  </a:cubicBezTo>
                  <a:cubicBezTo>
                    <a:pt x="54610" y="309880"/>
                    <a:pt x="50800" y="306070"/>
                    <a:pt x="50800" y="306070"/>
                  </a:cubicBezTo>
                  <a:cubicBezTo>
                    <a:pt x="50800" y="306070"/>
                    <a:pt x="49530" y="302260"/>
                    <a:pt x="48260" y="299720"/>
                  </a:cubicBezTo>
                  <a:cubicBezTo>
                    <a:pt x="48260" y="297180"/>
                    <a:pt x="45720" y="293370"/>
                    <a:pt x="45720" y="293370"/>
                  </a:cubicBezTo>
                  <a:cubicBezTo>
                    <a:pt x="45720" y="293370"/>
                    <a:pt x="45720" y="288290"/>
                    <a:pt x="45720" y="285750"/>
                  </a:cubicBezTo>
                  <a:cubicBezTo>
                    <a:pt x="44450" y="284480"/>
                    <a:pt x="44450" y="279400"/>
                    <a:pt x="44450" y="279400"/>
                  </a:cubicBezTo>
                  <a:cubicBezTo>
                    <a:pt x="44450" y="279400"/>
                    <a:pt x="44450" y="274320"/>
                    <a:pt x="44450" y="271780"/>
                  </a:cubicBezTo>
                  <a:cubicBezTo>
                    <a:pt x="45720" y="270510"/>
                    <a:pt x="45720" y="265430"/>
                    <a:pt x="45720" y="265430"/>
                  </a:cubicBezTo>
                  <a:cubicBezTo>
                    <a:pt x="45720" y="265430"/>
                    <a:pt x="46990" y="261620"/>
                    <a:pt x="48260" y="259080"/>
                  </a:cubicBezTo>
                  <a:cubicBezTo>
                    <a:pt x="49530" y="256540"/>
                    <a:pt x="50800" y="252730"/>
                    <a:pt x="50800" y="252730"/>
                  </a:cubicBezTo>
                  <a:cubicBezTo>
                    <a:pt x="50800" y="252730"/>
                    <a:pt x="53340" y="248920"/>
                    <a:pt x="54610" y="246380"/>
                  </a:cubicBezTo>
                  <a:cubicBezTo>
                    <a:pt x="55880" y="243840"/>
                    <a:pt x="58420" y="240030"/>
                    <a:pt x="58420" y="240030"/>
                  </a:cubicBezTo>
                  <a:cubicBezTo>
                    <a:pt x="58420" y="240030"/>
                    <a:pt x="62230" y="237490"/>
                    <a:pt x="63500" y="236220"/>
                  </a:cubicBezTo>
                  <a:cubicBezTo>
                    <a:pt x="66040" y="233680"/>
                    <a:pt x="68580" y="231140"/>
                    <a:pt x="68580" y="231140"/>
                  </a:cubicBezTo>
                  <a:cubicBezTo>
                    <a:pt x="68580" y="231140"/>
                    <a:pt x="72390" y="228600"/>
                    <a:pt x="74930" y="227330"/>
                  </a:cubicBezTo>
                  <a:cubicBezTo>
                    <a:pt x="77470" y="227330"/>
                    <a:pt x="81280" y="224790"/>
                    <a:pt x="81280" y="224790"/>
                  </a:cubicBezTo>
                  <a:cubicBezTo>
                    <a:pt x="81280" y="224790"/>
                    <a:pt x="86360" y="223520"/>
                    <a:pt x="87630" y="222250"/>
                  </a:cubicBezTo>
                  <a:cubicBezTo>
                    <a:pt x="90170" y="222250"/>
                    <a:pt x="92710" y="222250"/>
                    <a:pt x="95250" y="220980"/>
                  </a:cubicBezTo>
                  <a:cubicBezTo>
                    <a:pt x="96520" y="219710"/>
                    <a:pt x="95250" y="217170"/>
                    <a:pt x="97790" y="215900"/>
                  </a:cubicBezTo>
                  <a:cubicBezTo>
                    <a:pt x="104140" y="212090"/>
                    <a:pt x="146050" y="213360"/>
                    <a:pt x="148590" y="208280"/>
                  </a:cubicBezTo>
                  <a:cubicBezTo>
                    <a:pt x="149860" y="207010"/>
                    <a:pt x="147320" y="205740"/>
                    <a:pt x="147320" y="204470"/>
                  </a:cubicBezTo>
                  <a:cubicBezTo>
                    <a:pt x="146050" y="201930"/>
                    <a:pt x="144780" y="196850"/>
                    <a:pt x="144780" y="196850"/>
                  </a:cubicBezTo>
                  <a:cubicBezTo>
                    <a:pt x="143510" y="196850"/>
                    <a:pt x="143510" y="193040"/>
                    <a:pt x="143510" y="190500"/>
                  </a:cubicBezTo>
                  <a:cubicBezTo>
                    <a:pt x="143510" y="187960"/>
                    <a:pt x="142240" y="182880"/>
                    <a:pt x="142240" y="182880"/>
                  </a:cubicBezTo>
                  <a:cubicBezTo>
                    <a:pt x="142240" y="182880"/>
                    <a:pt x="142240" y="177800"/>
                    <a:pt x="143510" y="175260"/>
                  </a:cubicBezTo>
                  <a:cubicBezTo>
                    <a:pt x="143510" y="172720"/>
                    <a:pt x="143510" y="168910"/>
                    <a:pt x="143510" y="167640"/>
                  </a:cubicBezTo>
                  <a:cubicBezTo>
                    <a:pt x="143510" y="167640"/>
                    <a:pt x="146050" y="163830"/>
                    <a:pt x="146050" y="161290"/>
                  </a:cubicBezTo>
                  <a:cubicBezTo>
                    <a:pt x="147320" y="158750"/>
                    <a:pt x="148590" y="154940"/>
                    <a:pt x="148590" y="154940"/>
                  </a:cubicBezTo>
                  <a:cubicBezTo>
                    <a:pt x="148590" y="154940"/>
                    <a:pt x="151130" y="149860"/>
                    <a:pt x="152400" y="148590"/>
                  </a:cubicBezTo>
                  <a:cubicBezTo>
                    <a:pt x="154940" y="146050"/>
                    <a:pt x="157480" y="142240"/>
                    <a:pt x="157480" y="142240"/>
                  </a:cubicBezTo>
                  <a:cubicBezTo>
                    <a:pt x="157480" y="142240"/>
                    <a:pt x="161290" y="139700"/>
                    <a:pt x="162560" y="137160"/>
                  </a:cubicBezTo>
                  <a:cubicBezTo>
                    <a:pt x="163830" y="135890"/>
                    <a:pt x="167640" y="132080"/>
                    <a:pt x="167640" y="132080"/>
                  </a:cubicBezTo>
                  <a:cubicBezTo>
                    <a:pt x="167640" y="132080"/>
                    <a:pt x="172720" y="130810"/>
                    <a:pt x="173990" y="129540"/>
                  </a:cubicBezTo>
                  <a:cubicBezTo>
                    <a:pt x="176530" y="128270"/>
                    <a:pt x="180340" y="125730"/>
                    <a:pt x="180340" y="125730"/>
                  </a:cubicBezTo>
                  <a:cubicBezTo>
                    <a:pt x="180340" y="125730"/>
                    <a:pt x="185420" y="124460"/>
                    <a:pt x="187960" y="123190"/>
                  </a:cubicBezTo>
                  <a:cubicBezTo>
                    <a:pt x="190500" y="123190"/>
                    <a:pt x="194310" y="121920"/>
                    <a:pt x="195580" y="121920"/>
                  </a:cubicBezTo>
                  <a:cubicBezTo>
                    <a:pt x="195580" y="121920"/>
                    <a:pt x="234950" y="116840"/>
                    <a:pt x="254000" y="114300"/>
                  </a:cubicBezTo>
                  <a:cubicBezTo>
                    <a:pt x="270510" y="113030"/>
                    <a:pt x="299720" y="113030"/>
                    <a:pt x="303530" y="107950"/>
                  </a:cubicBezTo>
                  <a:cubicBezTo>
                    <a:pt x="304800" y="106680"/>
                    <a:pt x="303530" y="105410"/>
                    <a:pt x="303530" y="104140"/>
                  </a:cubicBezTo>
                  <a:cubicBezTo>
                    <a:pt x="303530" y="101600"/>
                    <a:pt x="303530" y="96520"/>
                    <a:pt x="303530" y="96520"/>
                  </a:cubicBezTo>
                  <a:cubicBezTo>
                    <a:pt x="303530" y="96520"/>
                    <a:pt x="304800" y="91440"/>
                    <a:pt x="306070" y="88900"/>
                  </a:cubicBezTo>
                  <a:cubicBezTo>
                    <a:pt x="306070" y="87630"/>
                    <a:pt x="307340" y="82550"/>
                    <a:pt x="307340" y="82550"/>
                  </a:cubicBezTo>
                  <a:cubicBezTo>
                    <a:pt x="307340" y="82550"/>
                    <a:pt x="309880" y="77470"/>
                    <a:pt x="311150" y="76200"/>
                  </a:cubicBezTo>
                  <a:cubicBezTo>
                    <a:pt x="312420" y="73660"/>
                    <a:pt x="313690" y="69850"/>
                    <a:pt x="313690" y="69850"/>
                  </a:cubicBezTo>
                  <a:cubicBezTo>
                    <a:pt x="313690" y="69850"/>
                    <a:pt x="317500" y="66040"/>
                    <a:pt x="318770" y="63500"/>
                  </a:cubicBezTo>
                  <a:cubicBezTo>
                    <a:pt x="321310" y="62230"/>
                    <a:pt x="323850" y="58420"/>
                    <a:pt x="323850" y="58420"/>
                  </a:cubicBezTo>
                  <a:cubicBezTo>
                    <a:pt x="323850" y="58420"/>
                    <a:pt x="327660" y="55880"/>
                    <a:pt x="330200" y="54610"/>
                  </a:cubicBezTo>
                  <a:cubicBezTo>
                    <a:pt x="331470" y="53340"/>
                    <a:pt x="335280" y="50800"/>
                    <a:pt x="336550" y="50800"/>
                  </a:cubicBezTo>
                  <a:cubicBezTo>
                    <a:pt x="336550" y="50800"/>
                    <a:pt x="340360" y="48260"/>
                    <a:pt x="342900" y="48260"/>
                  </a:cubicBezTo>
                  <a:cubicBezTo>
                    <a:pt x="345440" y="46990"/>
                    <a:pt x="349250" y="45720"/>
                    <a:pt x="349250" y="45720"/>
                  </a:cubicBezTo>
                  <a:cubicBezTo>
                    <a:pt x="349250" y="44450"/>
                    <a:pt x="354330" y="44450"/>
                    <a:pt x="356870" y="44450"/>
                  </a:cubicBezTo>
                  <a:cubicBezTo>
                    <a:pt x="359410" y="44450"/>
                    <a:pt x="364490" y="43180"/>
                    <a:pt x="364490" y="43180"/>
                  </a:cubicBezTo>
                  <a:cubicBezTo>
                    <a:pt x="364490" y="43180"/>
                    <a:pt x="466090" y="48260"/>
                    <a:pt x="519430" y="45720"/>
                  </a:cubicBezTo>
                  <a:cubicBezTo>
                    <a:pt x="575310" y="41910"/>
                    <a:pt x="635000" y="29210"/>
                    <a:pt x="694690" y="22860"/>
                  </a:cubicBezTo>
                  <a:cubicBezTo>
                    <a:pt x="759460" y="16510"/>
                    <a:pt x="831850" y="10160"/>
                    <a:pt x="892810" y="6350"/>
                  </a:cubicBezTo>
                  <a:cubicBezTo>
                    <a:pt x="946150" y="3810"/>
                    <a:pt x="996950" y="1270"/>
                    <a:pt x="1041400" y="0"/>
                  </a:cubicBezTo>
                  <a:cubicBezTo>
                    <a:pt x="1076960" y="0"/>
                    <a:pt x="1139190" y="3810"/>
                    <a:pt x="1140460" y="3810"/>
                  </a:cubicBezTo>
                  <a:cubicBezTo>
                    <a:pt x="1140460" y="3810"/>
                    <a:pt x="1144270" y="3810"/>
                    <a:pt x="1146810" y="3810"/>
                  </a:cubicBezTo>
                  <a:cubicBezTo>
                    <a:pt x="1149350" y="3810"/>
                    <a:pt x="1154430" y="3810"/>
                    <a:pt x="1154430" y="3810"/>
                  </a:cubicBezTo>
                  <a:cubicBezTo>
                    <a:pt x="1154430" y="3810"/>
                    <a:pt x="1159510" y="5080"/>
                    <a:pt x="1162050" y="6350"/>
                  </a:cubicBezTo>
                  <a:cubicBezTo>
                    <a:pt x="1164590" y="7620"/>
                    <a:pt x="1168400" y="8890"/>
                    <a:pt x="1168400" y="8890"/>
                  </a:cubicBezTo>
                  <a:cubicBezTo>
                    <a:pt x="1168400" y="8890"/>
                    <a:pt x="1173480" y="11430"/>
                    <a:pt x="1174750" y="11430"/>
                  </a:cubicBezTo>
                  <a:cubicBezTo>
                    <a:pt x="1177290" y="12700"/>
                    <a:pt x="1181100" y="15240"/>
                    <a:pt x="1181100" y="15240"/>
                  </a:cubicBezTo>
                  <a:cubicBezTo>
                    <a:pt x="1181100" y="15240"/>
                    <a:pt x="1184910" y="19050"/>
                    <a:pt x="1187450" y="20320"/>
                  </a:cubicBezTo>
                  <a:cubicBezTo>
                    <a:pt x="1188720" y="22860"/>
                    <a:pt x="1192530" y="25400"/>
                    <a:pt x="1192530" y="25400"/>
                  </a:cubicBezTo>
                  <a:cubicBezTo>
                    <a:pt x="1192530" y="25400"/>
                    <a:pt x="1195070" y="30480"/>
                    <a:pt x="1196340" y="31750"/>
                  </a:cubicBezTo>
                  <a:cubicBezTo>
                    <a:pt x="1197610" y="34290"/>
                    <a:pt x="1200150" y="38100"/>
                    <a:pt x="1200150" y="38100"/>
                  </a:cubicBezTo>
                  <a:cubicBezTo>
                    <a:pt x="1200150" y="38100"/>
                    <a:pt x="1201420" y="43180"/>
                    <a:pt x="1202690" y="45720"/>
                  </a:cubicBezTo>
                  <a:cubicBezTo>
                    <a:pt x="1202690" y="46990"/>
                    <a:pt x="1202690" y="48260"/>
                    <a:pt x="1203960" y="49530"/>
                  </a:cubicBezTo>
                  <a:cubicBezTo>
                    <a:pt x="1210310" y="53340"/>
                    <a:pt x="1245870" y="52070"/>
                    <a:pt x="1270000" y="50800"/>
                  </a:cubicBezTo>
                  <a:cubicBezTo>
                    <a:pt x="1301750" y="49530"/>
                    <a:pt x="1337310" y="43180"/>
                    <a:pt x="1374140" y="40640"/>
                  </a:cubicBezTo>
                  <a:cubicBezTo>
                    <a:pt x="1416050" y="39370"/>
                    <a:pt x="1508760" y="40640"/>
                    <a:pt x="1508760" y="40640"/>
                  </a:cubicBezTo>
                  <a:cubicBezTo>
                    <a:pt x="1508760" y="40640"/>
                    <a:pt x="1513840" y="40640"/>
                    <a:pt x="1516380" y="40640"/>
                  </a:cubicBezTo>
                  <a:cubicBezTo>
                    <a:pt x="1517650" y="40640"/>
                    <a:pt x="1522730" y="40640"/>
                    <a:pt x="1522730" y="40640"/>
                  </a:cubicBezTo>
                  <a:cubicBezTo>
                    <a:pt x="1522730" y="40640"/>
                    <a:pt x="1527810" y="41910"/>
                    <a:pt x="1530350" y="43180"/>
                  </a:cubicBezTo>
                  <a:cubicBezTo>
                    <a:pt x="1532890" y="43180"/>
                    <a:pt x="1536700" y="44450"/>
                    <a:pt x="1536700" y="44450"/>
                  </a:cubicBezTo>
                  <a:cubicBezTo>
                    <a:pt x="1536700" y="44450"/>
                    <a:pt x="1541780" y="46990"/>
                    <a:pt x="1543050" y="48260"/>
                  </a:cubicBezTo>
                  <a:cubicBezTo>
                    <a:pt x="1545590" y="49530"/>
                    <a:pt x="1549400" y="50800"/>
                    <a:pt x="1549400" y="50800"/>
                  </a:cubicBezTo>
                  <a:cubicBezTo>
                    <a:pt x="1549400" y="50800"/>
                    <a:pt x="1553210" y="54610"/>
                    <a:pt x="1555750" y="55880"/>
                  </a:cubicBezTo>
                  <a:cubicBezTo>
                    <a:pt x="1557020" y="58420"/>
                    <a:pt x="1560830" y="60960"/>
                    <a:pt x="1560830" y="60960"/>
                  </a:cubicBezTo>
                  <a:cubicBezTo>
                    <a:pt x="1560830" y="60960"/>
                    <a:pt x="1563370" y="64770"/>
                    <a:pt x="1564640" y="67310"/>
                  </a:cubicBezTo>
                  <a:cubicBezTo>
                    <a:pt x="1565910" y="68580"/>
                    <a:pt x="1564640" y="71120"/>
                    <a:pt x="1568450" y="72390"/>
                  </a:cubicBezTo>
                  <a:cubicBezTo>
                    <a:pt x="1586230" y="81280"/>
                    <a:pt x="1813560" y="60960"/>
                    <a:pt x="1813560" y="60960"/>
                  </a:cubicBezTo>
                  <a:cubicBezTo>
                    <a:pt x="1813560" y="60960"/>
                    <a:pt x="1818640" y="60960"/>
                    <a:pt x="1821180" y="60960"/>
                  </a:cubicBezTo>
                  <a:cubicBezTo>
                    <a:pt x="1823720" y="60960"/>
                    <a:pt x="1827530" y="60960"/>
                    <a:pt x="1827530" y="60960"/>
                  </a:cubicBezTo>
                  <a:cubicBezTo>
                    <a:pt x="1828800" y="60960"/>
                    <a:pt x="1832610" y="62230"/>
                    <a:pt x="1835150" y="62230"/>
                  </a:cubicBezTo>
                  <a:cubicBezTo>
                    <a:pt x="1837690" y="63500"/>
                    <a:pt x="1841500" y="63500"/>
                    <a:pt x="1841500" y="63500"/>
                  </a:cubicBezTo>
                  <a:cubicBezTo>
                    <a:pt x="1841500" y="63500"/>
                    <a:pt x="1842770" y="63500"/>
                    <a:pt x="1842770" y="63500"/>
                  </a:cubicBezTo>
                  <a:cubicBezTo>
                    <a:pt x="1842770" y="64770"/>
                    <a:pt x="1846580" y="66040"/>
                    <a:pt x="1849120" y="67310"/>
                  </a:cubicBezTo>
                  <a:cubicBezTo>
                    <a:pt x="1850390" y="68580"/>
                    <a:pt x="1854200" y="71120"/>
                    <a:pt x="1855470" y="71120"/>
                  </a:cubicBezTo>
                  <a:cubicBezTo>
                    <a:pt x="1855470" y="71120"/>
                    <a:pt x="1858010" y="73660"/>
                    <a:pt x="1860550" y="76200"/>
                  </a:cubicBezTo>
                  <a:cubicBezTo>
                    <a:pt x="1861820" y="77470"/>
                    <a:pt x="1865630" y="80010"/>
                    <a:pt x="1865630" y="80010"/>
                  </a:cubicBezTo>
                  <a:cubicBezTo>
                    <a:pt x="1865630" y="80010"/>
                    <a:pt x="1868170" y="85090"/>
                    <a:pt x="1869440" y="86360"/>
                  </a:cubicBezTo>
                  <a:cubicBezTo>
                    <a:pt x="1870710" y="88900"/>
                    <a:pt x="1873250" y="92710"/>
                    <a:pt x="1873250" y="92710"/>
                  </a:cubicBezTo>
                  <a:cubicBezTo>
                    <a:pt x="1873250" y="92710"/>
                    <a:pt x="1875790" y="96520"/>
                    <a:pt x="1875790" y="99060"/>
                  </a:cubicBezTo>
                  <a:cubicBezTo>
                    <a:pt x="1877060" y="101600"/>
                    <a:pt x="1878330" y="105410"/>
                    <a:pt x="1878330" y="105410"/>
                  </a:cubicBezTo>
                  <a:cubicBezTo>
                    <a:pt x="1878330" y="106680"/>
                    <a:pt x="1879600" y="111760"/>
                    <a:pt x="1879600" y="113030"/>
                  </a:cubicBezTo>
                  <a:cubicBezTo>
                    <a:pt x="1879600" y="114300"/>
                    <a:pt x="1879600" y="114300"/>
                    <a:pt x="1879600" y="114300"/>
                  </a:cubicBezTo>
                  <a:cubicBezTo>
                    <a:pt x="1879600" y="115570"/>
                    <a:pt x="1880870" y="115570"/>
                    <a:pt x="1880870" y="115570"/>
                  </a:cubicBezTo>
                  <a:cubicBezTo>
                    <a:pt x="1882140" y="115570"/>
                    <a:pt x="1887220" y="116840"/>
                    <a:pt x="1888490" y="116840"/>
                  </a:cubicBezTo>
                  <a:cubicBezTo>
                    <a:pt x="1888490" y="116840"/>
                    <a:pt x="1892300" y="119380"/>
                    <a:pt x="1893570" y="120650"/>
                  </a:cubicBezTo>
                  <a:cubicBezTo>
                    <a:pt x="1896110" y="121920"/>
                    <a:pt x="1899920" y="124460"/>
                    <a:pt x="1899920" y="124460"/>
                  </a:cubicBezTo>
                  <a:cubicBezTo>
                    <a:pt x="1899920" y="124460"/>
                    <a:pt x="1901190" y="125730"/>
                    <a:pt x="1902460" y="125730"/>
                  </a:cubicBezTo>
                  <a:cubicBezTo>
                    <a:pt x="1905000" y="127000"/>
                    <a:pt x="1925320" y="125730"/>
                    <a:pt x="1925320" y="125730"/>
                  </a:cubicBezTo>
                  <a:cubicBezTo>
                    <a:pt x="1925320" y="125730"/>
                    <a:pt x="1930400" y="125730"/>
                    <a:pt x="1931670" y="125730"/>
                  </a:cubicBezTo>
                  <a:cubicBezTo>
                    <a:pt x="1934210" y="125730"/>
                    <a:pt x="1939290" y="125730"/>
                    <a:pt x="1939290" y="125730"/>
                  </a:cubicBezTo>
                  <a:cubicBezTo>
                    <a:pt x="1939290" y="125730"/>
                    <a:pt x="1944370" y="127000"/>
                    <a:pt x="1946910" y="127000"/>
                  </a:cubicBezTo>
                  <a:cubicBezTo>
                    <a:pt x="1949450" y="128270"/>
                    <a:pt x="1953260" y="129540"/>
                    <a:pt x="1953260" y="129540"/>
                  </a:cubicBezTo>
                  <a:cubicBezTo>
                    <a:pt x="1953260" y="129540"/>
                    <a:pt x="1958340" y="130810"/>
                    <a:pt x="1959610" y="132080"/>
                  </a:cubicBezTo>
                  <a:cubicBezTo>
                    <a:pt x="1962150" y="133350"/>
                    <a:pt x="1965960" y="135890"/>
                    <a:pt x="1965960" y="135890"/>
                  </a:cubicBezTo>
                  <a:cubicBezTo>
                    <a:pt x="1965960" y="135890"/>
                    <a:pt x="1969770" y="138430"/>
                    <a:pt x="1972310" y="140970"/>
                  </a:cubicBezTo>
                  <a:cubicBezTo>
                    <a:pt x="1973580" y="142240"/>
                    <a:pt x="1977390" y="144780"/>
                    <a:pt x="1977390" y="144780"/>
                  </a:cubicBezTo>
                  <a:cubicBezTo>
                    <a:pt x="1977390" y="144780"/>
                    <a:pt x="1979930" y="149860"/>
                    <a:pt x="1981200" y="151130"/>
                  </a:cubicBezTo>
                  <a:cubicBezTo>
                    <a:pt x="1981200" y="151130"/>
                    <a:pt x="1981200" y="152400"/>
                    <a:pt x="1982470" y="152400"/>
                  </a:cubicBezTo>
                  <a:cubicBezTo>
                    <a:pt x="1983740" y="153670"/>
                    <a:pt x="1985010" y="156210"/>
                    <a:pt x="1988820" y="157480"/>
                  </a:cubicBezTo>
                  <a:cubicBezTo>
                    <a:pt x="2001520" y="160020"/>
                    <a:pt x="2044700" y="153670"/>
                    <a:pt x="2076450" y="153670"/>
                  </a:cubicBezTo>
                  <a:cubicBezTo>
                    <a:pt x="2112010" y="153670"/>
                    <a:pt x="2192020" y="157480"/>
                    <a:pt x="2192020" y="157480"/>
                  </a:cubicBezTo>
                  <a:cubicBezTo>
                    <a:pt x="2193290" y="157480"/>
                    <a:pt x="2197100" y="157480"/>
                    <a:pt x="2199640" y="157480"/>
                  </a:cubicBezTo>
                  <a:cubicBezTo>
                    <a:pt x="2202180" y="157480"/>
                    <a:pt x="2207260" y="157480"/>
                    <a:pt x="2207260" y="157480"/>
                  </a:cubicBezTo>
                  <a:cubicBezTo>
                    <a:pt x="2207260" y="157480"/>
                    <a:pt x="2211070" y="158750"/>
                    <a:pt x="2213610" y="160020"/>
                  </a:cubicBezTo>
                  <a:cubicBezTo>
                    <a:pt x="2216150" y="160020"/>
                    <a:pt x="2221230" y="161290"/>
                    <a:pt x="2221230" y="161290"/>
                  </a:cubicBezTo>
                  <a:cubicBezTo>
                    <a:pt x="2221230" y="161290"/>
                    <a:pt x="2225040" y="163830"/>
                    <a:pt x="2227580" y="165100"/>
                  </a:cubicBezTo>
                  <a:cubicBezTo>
                    <a:pt x="2228850" y="166370"/>
                    <a:pt x="2233930" y="167640"/>
                    <a:pt x="2233930" y="167640"/>
                  </a:cubicBezTo>
                  <a:cubicBezTo>
                    <a:pt x="2233930" y="167640"/>
                    <a:pt x="2237740" y="171450"/>
                    <a:pt x="2239010" y="172720"/>
                  </a:cubicBezTo>
                  <a:cubicBezTo>
                    <a:pt x="2240280" y="175260"/>
                    <a:pt x="2244090" y="177800"/>
                    <a:pt x="2244090" y="177800"/>
                  </a:cubicBezTo>
                  <a:cubicBezTo>
                    <a:pt x="2244090" y="177800"/>
                    <a:pt x="2246630" y="181610"/>
                    <a:pt x="2247900" y="184150"/>
                  </a:cubicBezTo>
                  <a:cubicBezTo>
                    <a:pt x="2249170" y="185420"/>
                    <a:pt x="2251710" y="189230"/>
                    <a:pt x="2251710" y="189230"/>
                  </a:cubicBezTo>
                  <a:cubicBezTo>
                    <a:pt x="2251710" y="189230"/>
                    <a:pt x="2251710" y="189230"/>
                    <a:pt x="2252980" y="189230"/>
                  </a:cubicBezTo>
                  <a:cubicBezTo>
                    <a:pt x="2252980" y="190500"/>
                    <a:pt x="2254250" y="194310"/>
                    <a:pt x="2254250" y="196850"/>
                  </a:cubicBezTo>
                  <a:cubicBezTo>
                    <a:pt x="2255520" y="199390"/>
                    <a:pt x="2256790" y="203200"/>
                    <a:pt x="2256790" y="203200"/>
                  </a:cubicBezTo>
                  <a:cubicBezTo>
                    <a:pt x="2256790" y="203200"/>
                    <a:pt x="2258060" y="208280"/>
                    <a:pt x="2258060" y="210820"/>
                  </a:cubicBezTo>
                  <a:cubicBezTo>
                    <a:pt x="2258060" y="213360"/>
                    <a:pt x="2259330" y="217170"/>
                    <a:pt x="2259330" y="217170"/>
                  </a:cubicBezTo>
                  <a:cubicBezTo>
                    <a:pt x="2259330" y="218440"/>
                    <a:pt x="2258060" y="222250"/>
                    <a:pt x="2258060" y="224790"/>
                  </a:cubicBezTo>
                  <a:cubicBezTo>
                    <a:pt x="2258060" y="227330"/>
                    <a:pt x="2256790" y="232410"/>
                    <a:pt x="2256790" y="232410"/>
                  </a:cubicBezTo>
                  <a:cubicBezTo>
                    <a:pt x="2256790" y="232410"/>
                    <a:pt x="2255520" y="236220"/>
                    <a:pt x="2254250" y="238760"/>
                  </a:cubicBezTo>
                  <a:cubicBezTo>
                    <a:pt x="2252980" y="241300"/>
                    <a:pt x="2251710" y="245110"/>
                    <a:pt x="2251710" y="245110"/>
                  </a:cubicBezTo>
                  <a:cubicBezTo>
                    <a:pt x="2251710" y="245110"/>
                    <a:pt x="2249170" y="248920"/>
                    <a:pt x="2247900" y="251460"/>
                  </a:cubicBezTo>
                  <a:cubicBezTo>
                    <a:pt x="2246630" y="252730"/>
                    <a:pt x="2242820" y="256540"/>
                    <a:pt x="2242820" y="256540"/>
                  </a:cubicBezTo>
                  <a:cubicBezTo>
                    <a:pt x="2242820" y="257810"/>
                    <a:pt x="2239010" y="260350"/>
                    <a:pt x="2237740" y="261620"/>
                  </a:cubicBezTo>
                  <a:cubicBezTo>
                    <a:pt x="2236470" y="262890"/>
                    <a:pt x="2232660" y="266700"/>
                    <a:pt x="2232660" y="266700"/>
                  </a:cubicBezTo>
                  <a:cubicBezTo>
                    <a:pt x="2232660" y="266700"/>
                    <a:pt x="2227580" y="269240"/>
                    <a:pt x="2226310" y="269240"/>
                  </a:cubicBezTo>
                  <a:cubicBezTo>
                    <a:pt x="2223770" y="270510"/>
                    <a:pt x="2219960" y="273050"/>
                    <a:pt x="2219960" y="273050"/>
                  </a:cubicBezTo>
                  <a:cubicBezTo>
                    <a:pt x="2219960" y="273050"/>
                    <a:pt x="2214880" y="274320"/>
                    <a:pt x="2212340" y="274320"/>
                  </a:cubicBezTo>
                  <a:cubicBezTo>
                    <a:pt x="2209800" y="275590"/>
                    <a:pt x="2208530" y="275590"/>
                    <a:pt x="2205990" y="276860"/>
                  </a:cubicBezTo>
                  <a:cubicBezTo>
                    <a:pt x="2197100" y="278130"/>
                    <a:pt x="2179320" y="281940"/>
                    <a:pt x="2166620" y="283210"/>
                  </a:cubicBezTo>
                  <a:cubicBezTo>
                    <a:pt x="2153920" y="284480"/>
                    <a:pt x="2131060" y="284480"/>
                    <a:pt x="2127250" y="287020"/>
                  </a:cubicBezTo>
                  <a:cubicBezTo>
                    <a:pt x="2125980" y="288290"/>
                    <a:pt x="2125980" y="290830"/>
                    <a:pt x="2125980" y="290830"/>
                  </a:cubicBezTo>
                  <a:cubicBezTo>
                    <a:pt x="2125980" y="290830"/>
                    <a:pt x="2124710" y="294640"/>
                    <a:pt x="2123440" y="297180"/>
                  </a:cubicBezTo>
                  <a:cubicBezTo>
                    <a:pt x="2122170" y="299720"/>
                    <a:pt x="2119630" y="303530"/>
                    <a:pt x="2119630" y="303530"/>
                  </a:cubicBezTo>
                  <a:cubicBezTo>
                    <a:pt x="2119630" y="303530"/>
                    <a:pt x="2117090" y="307340"/>
                    <a:pt x="2115820" y="308610"/>
                  </a:cubicBezTo>
                  <a:cubicBezTo>
                    <a:pt x="2114550" y="311150"/>
                    <a:pt x="2112010" y="313690"/>
                    <a:pt x="2112010" y="313690"/>
                  </a:cubicBezTo>
                  <a:cubicBezTo>
                    <a:pt x="2112010" y="313690"/>
                    <a:pt x="2108200" y="317500"/>
                    <a:pt x="2105660" y="318770"/>
                  </a:cubicBezTo>
                  <a:cubicBezTo>
                    <a:pt x="2104390" y="320040"/>
                    <a:pt x="2100580" y="322580"/>
                    <a:pt x="2100580" y="322580"/>
                  </a:cubicBezTo>
                  <a:cubicBezTo>
                    <a:pt x="2100580" y="322580"/>
                    <a:pt x="2096770" y="323850"/>
                    <a:pt x="2094230" y="325120"/>
                  </a:cubicBezTo>
                  <a:cubicBezTo>
                    <a:pt x="2091690" y="326390"/>
                    <a:pt x="2087880" y="327660"/>
                    <a:pt x="2087880" y="327660"/>
                  </a:cubicBezTo>
                  <a:cubicBezTo>
                    <a:pt x="2087880" y="327660"/>
                    <a:pt x="2082800" y="328930"/>
                    <a:pt x="2081530" y="328930"/>
                  </a:cubicBezTo>
                  <a:cubicBezTo>
                    <a:pt x="2080260" y="328930"/>
                    <a:pt x="2078990" y="328930"/>
                    <a:pt x="2078990" y="328930"/>
                  </a:cubicBezTo>
                  <a:cubicBezTo>
                    <a:pt x="2078990" y="330200"/>
                    <a:pt x="2082800" y="335280"/>
                    <a:pt x="2082800" y="335280"/>
                  </a:cubicBezTo>
                  <a:cubicBezTo>
                    <a:pt x="2082800" y="335280"/>
                    <a:pt x="2084070" y="340360"/>
                    <a:pt x="2085340" y="341630"/>
                  </a:cubicBezTo>
                  <a:cubicBezTo>
                    <a:pt x="2085340" y="344170"/>
                    <a:pt x="2087880" y="349250"/>
                    <a:pt x="2087880" y="349250"/>
                  </a:cubicBezTo>
                  <a:cubicBezTo>
                    <a:pt x="2087880" y="349250"/>
                    <a:pt x="2087880" y="354330"/>
                    <a:pt x="2087880" y="356870"/>
                  </a:cubicBezTo>
                  <a:cubicBezTo>
                    <a:pt x="2089150" y="359410"/>
                    <a:pt x="2089150" y="364490"/>
                    <a:pt x="2089150" y="364490"/>
                  </a:cubicBezTo>
                  <a:cubicBezTo>
                    <a:pt x="2089150" y="364490"/>
                    <a:pt x="2087880" y="369570"/>
                    <a:pt x="2087880" y="372110"/>
                  </a:cubicBezTo>
                  <a:cubicBezTo>
                    <a:pt x="2087880" y="374650"/>
                    <a:pt x="2086610" y="379730"/>
                    <a:pt x="2086610" y="379730"/>
                  </a:cubicBezTo>
                  <a:cubicBezTo>
                    <a:pt x="2086610" y="379730"/>
                    <a:pt x="2085340" y="384810"/>
                    <a:pt x="2084070" y="387350"/>
                  </a:cubicBezTo>
                  <a:cubicBezTo>
                    <a:pt x="2082800" y="389890"/>
                    <a:pt x="2081530" y="394970"/>
                    <a:pt x="2081530" y="394970"/>
                  </a:cubicBezTo>
                  <a:cubicBezTo>
                    <a:pt x="2081530" y="394970"/>
                    <a:pt x="2077720" y="398780"/>
                    <a:pt x="2076450" y="401320"/>
                  </a:cubicBezTo>
                  <a:cubicBezTo>
                    <a:pt x="2075180" y="402590"/>
                    <a:pt x="2071370" y="406400"/>
                    <a:pt x="2071370" y="407670"/>
                  </a:cubicBezTo>
                  <a:cubicBezTo>
                    <a:pt x="2071370" y="407670"/>
                    <a:pt x="2067560" y="410210"/>
                    <a:pt x="2066290" y="411480"/>
                  </a:cubicBezTo>
                  <a:cubicBezTo>
                    <a:pt x="2063750" y="414020"/>
                    <a:pt x="2059940" y="416560"/>
                    <a:pt x="2059940" y="416560"/>
                  </a:cubicBezTo>
                  <a:cubicBezTo>
                    <a:pt x="2059940" y="416560"/>
                    <a:pt x="2054860" y="419100"/>
                    <a:pt x="2053590" y="420370"/>
                  </a:cubicBezTo>
                  <a:cubicBezTo>
                    <a:pt x="2051050" y="421640"/>
                    <a:pt x="2045970" y="424180"/>
                    <a:pt x="2045970" y="424180"/>
                  </a:cubicBezTo>
                  <a:cubicBezTo>
                    <a:pt x="2045970" y="424180"/>
                    <a:pt x="2040890" y="425450"/>
                    <a:pt x="2038350" y="425450"/>
                  </a:cubicBezTo>
                  <a:cubicBezTo>
                    <a:pt x="2035810" y="426720"/>
                    <a:pt x="2034540" y="426720"/>
                    <a:pt x="2030730" y="426720"/>
                  </a:cubicBezTo>
                  <a:cubicBezTo>
                    <a:pt x="2026920" y="427990"/>
                    <a:pt x="2024380" y="430530"/>
                    <a:pt x="2016760" y="431800"/>
                  </a:cubicBezTo>
                  <a:cubicBezTo>
                    <a:pt x="1995170" y="435610"/>
                    <a:pt x="1932940" y="440690"/>
                    <a:pt x="1888490" y="443230"/>
                  </a:cubicBezTo>
                  <a:cubicBezTo>
                    <a:pt x="1838960" y="445770"/>
                    <a:pt x="1770380" y="445770"/>
                    <a:pt x="1731010" y="444500"/>
                  </a:cubicBezTo>
                  <a:cubicBezTo>
                    <a:pt x="1706880" y="443230"/>
                    <a:pt x="1694180" y="439420"/>
                    <a:pt x="1672590" y="440690"/>
                  </a:cubicBezTo>
                  <a:cubicBezTo>
                    <a:pt x="1645920" y="440690"/>
                    <a:pt x="1621790" y="447040"/>
                    <a:pt x="1583690" y="450850"/>
                  </a:cubicBezTo>
                  <a:cubicBezTo>
                    <a:pt x="1518920" y="458470"/>
                    <a:pt x="1402080" y="473710"/>
                    <a:pt x="1319530" y="480060"/>
                  </a:cubicBezTo>
                  <a:cubicBezTo>
                    <a:pt x="1245870" y="485140"/>
                    <a:pt x="1164590" y="487680"/>
                    <a:pt x="1108710" y="487680"/>
                  </a:cubicBezTo>
                  <a:cubicBezTo>
                    <a:pt x="1071880" y="487680"/>
                    <a:pt x="1017270" y="482600"/>
                    <a:pt x="1017270" y="482600"/>
                  </a:cubicBezTo>
                  <a:cubicBezTo>
                    <a:pt x="1017270" y="482600"/>
                    <a:pt x="1012190" y="483870"/>
                    <a:pt x="1009650" y="483870"/>
                  </a:cubicBezTo>
                  <a:cubicBezTo>
                    <a:pt x="1007110" y="483870"/>
                    <a:pt x="1002030" y="483870"/>
                    <a:pt x="1002030" y="483870"/>
                  </a:cubicBezTo>
                  <a:cubicBezTo>
                    <a:pt x="1002030" y="483870"/>
                    <a:pt x="996950" y="482600"/>
                    <a:pt x="994410" y="481330"/>
                  </a:cubicBezTo>
                  <a:cubicBezTo>
                    <a:pt x="991870" y="481330"/>
                    <a:pt x="986790" y="480060"/>
                    <a:pt x="986790" y="480060"/>
                  </a:cubicBezTo>
                  <a:cubicBezTo>
                    <a:pt x="986790" y="480060"/>
                    <a:pt x="981710" y="477520"/>
                    <a:pt x="979170" y="476250"/>
                  </a:cubicBezTo>
                  <a:cubicBezTo>
                    <a:pt x="976630" y="474980"/>
                    <a:pt x="972820" y="472440"/>
                    <a:pt x="972820" y="472440"/>
                  </a:cubicBezTo>
                  <a:cubicBezTo>
                    <a:pt x="972820" y="472440"/>
                    <a:pt x="969010" y="468630"/>
                    <a:pt x="966470" y="467360"/>
                  </a:cubicBezTo>
                  <a:cubicBezTo>
                    <a:pt x="963930" y="466090"/>
                    <a:pt x="960120" y="462280"/>
                    <a:pt x="960120" y="462280"/>
                  </a:cubicBezTo>
                  <a:cubicBezTo>
                    <a:pt x="960120" y="462280"/>
                    <a:pt x="957580" y="458470"/>
                    <a:pt x="956310" y="455930"/>
                  </a:cubicBezTo>
                  <a:cubicBezTo>
                    <a:pt x="955040" y="453390"/>
                    <a:pt x="951230" y="449580"/>
                    <a:pt x="951230" y="449580"/>
                  </a:cubicBezTo>
                  <a:cubicBezTo>
                    <a:pt x="951230" y="449580"/>
                    <a:pt x="948690" y="443230"/>
                    <a:pt x="948690" y="441960"/>
                  </a:cubicBezTo>
                  <a:cubicBezTo>
                    <a:pt x="944880" y="439420"/>
                    <a:pt x="789940" y="444500"/>
                    <a:pt x="782320" y="450850"/>
                  </a:cubicBezTo>
                  <a:cubicBezTo>
                    <a:pt x="781050" y="450850"/>
                    <a:pt x="781050" y="452120"/>
                    <a:pt x="781050" y="452120"/>
                  </a:cubicBezTo>
                  <a:cubicBezTo>
                    <a:pt x="781050" y="452120"/>
                    <a:pt x="778510" y="455930"/>
                    <a:pt x="777240" y="458470"/>
                  </a:cubicBezTo>
                  <a:cubicBezTo>
                    <a:pt x="774700" y="459740"/>
                    <a:pt x="772160" y="463550"/>
                    <a:pt x="772160" y="463550"/>
                  </a:cubicBezTo>
                  <a:cubicBezTo>
                    <a:pt x="772160" y="463550"/>
                    <a:pt x="768350" y="467360"/>
                    <a:pt x="767080" y="468630"/>
                  </a:cubicBezTo>
                  <a:cubicBezTo>
                    <a:pt x="764540" y="469900"/>
                    <a:pt x="760730" y="472440"/>
                    <a:pt x="760730" y="472440"/>
                  </a:cubicBezTo>
                  <a:cubicBezTo>
                    <a:pt x="760730" y="473710"/>
                    <a:pt x="760730" y="472440"/>
                    <a:pt x="760730" y="473710"/>
                  </a:cubicBezTo>
                  <a:cubicBezTo>
                    <a:pt x="760730" y="473710"/>
                    <a:pt x="756920" y="474980"/>
                    <a:pt x="754380" y="476250"/>
                  </a:cubicBezTo>
                  <a:cubicBezTo>
                    <a:pt x="751840" y="477520"/>
                    <a:pt x="748030" y="478790"/>
                    <a:pt x="748030" y="478790"/>
                  </a:cubicBezTo>
                  <a:cubicBezTo>
                    <a:pt x="748030" y="478790"/>
                    <a:pt x="742950" y="480060"/>
                    <a:pt x="740410" y="481330"/>
                  </a:cubicBezTo>
                  <a:cubicBezTo>
                    <a:pt x="737870" y="481330"/>
                    <a:pt x="737870" y="481330"/>
                    <a:pt x="734060" y="482600"/>
                  </a:cubicBezTo>
                  <a:cubicBezTo>
                    <a:pt x="718820" y="483870"/>
                    <a:pt x="665480" y="488950"/>
                    <a:pt x="623570" y="492760"/>
                  </a:cubicBezTo>
                  <a:cubicBezTo>
                    <a:pt x="568960" y="497840"/>
                    <a:pt x="499110" y="504190"/>
                    <a:pt x="434340" y="508000"/>
                  </a:cubicBezTo>
                  <a:cubicBezTo>
                    <a:pt x="367030" y="511810"/>
                    <a:pt x="290830" y="514350"/>
                    <a:pt x="226060" y="513080"/>
                  </a:cubicBezTo>
                  <a:cubicBezTo>
                    <a:pt x="168910" y="513080"/>
                    <a:pt x="64770" y="506730"/>
                    <a:pt x="63500" y="506730"/>
                  </a:cubicBezTo>
                  <a:cubicBezTo>
                    <a:pt x="63500" y="506730"/>
                    <a:pt x="59690" y="506730"/>
                    <a:pt x="57150" y="506730"/>
                  </a:cubicBezTo>
                  <a:cubicBezTo>
                    <a:pt x="54610" y="505460"/>
                    <a:pt x="49530" y="505460"/>
                    <a:pt x="49530" y="505460"/>
                  </a:cubicBezTo>
                  <a:cubicBezTo>
                    <a:pt x="49530" y="505460"/>
                    <a:pt x="44450" y="504190"/>
                    <a:pt x="41910" y="504190"/>
                  </a:cubicBezTo>
                  <a:cubicBezTo>
                    <a:pt x="40640" y="502920"/>
                    <a:pt x="35560" y="501650"/>
                    <a:pt x="35560" y="501650"/>
                  </a:cubicBezTo>
                  <a:cubicBezTo>
                    <a:pt x="35560" y="501650"/>
                    <a:pt x="31750" y="499110"/>
                    <a:pt x="29210" y="497840"/>
                  </a:cubicBezTo>
                  <a:cubicBezTo>
                    <a:pt x="26670" y="496570"/>
                    <a:pt x="22860" y="494030"/>
                    <a:pt x="22860" y="494030"/>
                  </a:cubicBezTo>
                  <a:cubicBezTo>
                    <a:pt x="22860" y="494030"/>
                    <a:pt x="19050" y="490220"/>
                    <a:pt x="17780" y="488950"/>
                  </a:cubicBezTo>
                  <a:cubicBezTo>
                    <a:pt x="16510" y="487680"/>
                    <a:pt x="12700" y="483870"/>
                    <a:pt x="12700" y="483870"/>
                  </a:cubicBezTo>
                  <a:cubicBezTo>
                    <a:pt x="12700" y="483870"/>
                    <a:pt x="10160" y="480060"/>
                    <a:pt x="8890" y="477520"/>
                  </a:cubicBezTo>
                  <a:cubicBezTo>
                    <a:pt x="7620" y="476250"/>
                    <a:pt x="5080" y="471170"/>
                    <a:pt x="5080" y="471170"/>
                  </a:cubicBezTo>
                  <a:cubicBezTo>
                    <a:pt x="5080" y="471170"/>
                    <a:pt x="3810" y="467360"/>
                    <a:pt x="2540" y="464820"/>
                  </a:cubicBezTo>
                  <a:cubicBezTo>
                    <a:pt x="2540" y="462280"/>
                    <a:pt x="0" y="458470"/>
                    <a:pt x="0" y="458470"/>
                  </a:cubicBezTo>
                  <a:cubicBezTo>
                    <a:pt x="0" y="457200"/>
                    <a:pt x="0" y="453390"/>
                    <a:pt x="0" y="450850"/>
                  </a:cubicBezTo>
                  <a:cubicBezTo>
                    <a:pt x="0" y="448310"/>
                    <a:pt x="0" y="443230"/>
                    <a:pt x="0" y="44323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8235315" y="4286250"/>
            <a:ext cx="1951673" cy="388620"/>
            <a:chOff x="0" y="0"/>
            <a:chExt cx="2602230" cy="51816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50800" y="50800"/>
              <a:ext cx="2500630" cy="420370"/>
            </a:xfrm>
            <a:custGeom>
              <a:avLst/>
              <a:gdLst/>
              <a:ahLst/>
              <a:cxnLst/>
              <a:rect r="r" b="b" t="t" l="l"/>
              <a:pathLst>
                <a:path h="420370" w="2500630">
                  <a:moveTo>
                    <a:pt x="0" y="156210"/>
                  </a:moveTo>
                  <a:cubicBezTo>
                    <a:pt x="0" y="154940"/>
                    <a:pt x="1270" y="151130"/>
                    <a:pt x="1270" y="148590"/>
                  </a:cubicBezTo>
                  <a:cubicBezTo>
                    <a:pt x="1270" y="146050"/>
                    <a:pt x="2540" y="142240"/>
                    <a:pt x="2540" y="142240"/>
                  </a:cubicBezTo>
                  <a:cubicBezTo>
                    <a:pt x="2540" y="142240"/>
                    <a:pt x="3810" y="137160"/>
                    <a:pt x="5080" y="135890"/>
                  </a:cubicBezTo>
                  <a:cubicBezTo>
                    <a:pt x="6350" y="133350"/>
                    <a:pt x="7620" y="129540"/>
                    <a:pt x="7620" y="128270"/>
                  </a:cubicBezTo>
                  <a:cubicBezTo>
                    <a:pt x="7620" y="128270"/>
                    <a:pt x="10160" y="124460"/>
                    <a:pt x="12700" y="123190"/>
                  </a:cubicBezTo>
                  <a:cubicBezTo>
                    <a:pt x="13970" y="121920"/>
                    <a:pt x="16510" y="118110"/>
                    <a:pt x="16510" y="118110"/>
                  </a:cubicBezTo>
                  <a:cubicBezTo>
                    <a:pt x="16510" y="118110"/>
                    <a:pt x="20320" y="114300"/>
                    <a:pt x="21590" y="113030"/>
                  </a:cubicBezTo>
                  <a:cubicBezTo>
                    <a:pt x="24130" y="111760"/>
                    <a:pt x="26670" y="109220"/>
                    <a:pt x="26670" y="109220"/>
                  </a:cubicBezTo>
                  <a:cubicBezTo>
                    <a:pt x="26670" y="109220"/>
                    <a:pt x="31750" y="106680"/>
                    <a:pt x="33020" y="105410"/>
                  </a:cubicBezTo>
                  <a:cubicBezTo>
                    <a:pt x="35560" y="104140"/>
                    <a:pt x="39370" y="102870"/>
                    <a:pt x="39370" y="102870"/>
                  </a:cubicBezTo>
                  <a:cubicBezTo>
                    <a:pt x="39370" y="102870"/>
                    <a:pt x="44450" y="101600"/>
                    <a:pt x="46990" y="101600"/>
                  </a:cubicBezTo>
                  <a:cubicBezTo>
                    <a:pt x="49530" y="100330"/>
                    <a:pt x="49530" y="100330"/>
                    <a:pt x="53340" y="100330"/>
                  </a:cubicBezTo>
                  <a:cubicBezTo>
                    <a:pt x="69850" y="96520"/>
                    <a:pt x="142240" y="87630"/>
                    <a:pt x="189230" y="82550"/>
                  </a:cubicBezTo>
                  <a:cubicBezTo>
                    <a:pt x="236220" y="77470"/>
                    <a:pt x="322580" y="76200"/>
                    <a:pt x="334010" y="69850"/>
                  </a:cubicBezTo>
                  <a:cubicBezTo>
                    <a:pt x="336550" y="68580"/>
                    <a:pt x="337820" y="66040"/>
                    <a:pt x="337820" y="66040"/>
                  </a:cubicBezTo>
                  <a:cubicBezTo>
                    <a:pt x="337820" y="66040"/>
                    <a:pt x="341630" y="63500"/>
                    <a:pt x="342900" y="62230"/>
                  </a:cubicBezTo>
                  <a:cubicBezTo>
                    <a:pt x="345440" y="59690"/>
                    <a:pt x="349250" y="57150"/>
                    <a:pt x="349250" y="57150"/>
                  </a:cubicBezTo>
                  <a:cubicBezTo>
                    <a:pt x="349250" y="57150"/>
                    <a:pt x="353060" y="55880"/>
                    <a:pt x="355600" y="54610"/>
                  </a:cubicBezTo>
                  <a:cubicBezTo>
                    <a:pt x="358140" y="53340"/>
                    <a:pt x="361950" y="52070"/>
                    <a:pt x="361950" y="52070"/>
                  </a:cubicBezTo>
                  <a:cubicBezTo>
                    <a:pt x="361950" y="52070"/>
                    <a:pt x="367030" y="50800"/>
                    <a:pt x="369570" y="50800"/>
                  </a:cubicBezTo>
                  <a:cubicBezTo>
                    <a:pt x="372110" y="49530"/>
                    <a:pt x="373380" y="49530"/>
                    <a:pt x="377190" y="49530"/>
                  </a:cubicBezTo>
                  <a:cubicBezTo>
                    <a:pt x="386080" y="46990"/>
                    <a:pt x="402590" y="41910"/>
                    <a:pt x="426720" y="39370"/>
                  </a:cubicBezTo>
                  <a:cubicBezTo>
                    <a:pt x="486410" y="31750"/>
                    <a:pt x="626110" y="27940"/>
                    <a:pt x="735330" y="24130"/>
                  </a:cubicBezTo>
                  <a:cubicBezTo>
                    <a:pt x="861060" y="20320"/>
                    <a:pt x="1033780" y="22860"/>
                    <a:pt x="1140460" y="20320"/>
                  </a:cubicBezTo>
                  <a:cubicBezTo>
                    <a:pt x="1210310" y="17780"/>
                    <a:pt x="1254760" y="15240"/>
                    <a:pt x="1314450" y="11430"/>
                  </a:cubicBezTo>
                  <a:cubicBezTo>
                    <a:pt x="1376680" y="7620"/>
                    <a:pt x="1506220" y="0"/>
                    <a:pt x="1506220" y="0"/>
                  </a:cubicBezTo>
                  <a:cubicBezTo>
                    <a:pt x="1506220" y="0"/>
                    <a:pt x="1511300" y="0"/>
                    <a:pt x="1513840" y="0"/>
                  </a:cubicBezTo>
                  <a:cubicBezTo>
                    <a:pt x="1516380" y="1270"/>
                    <a:pt x="1520190" y="1270"/>
                    <a:pt x="1520190" y="1270"/>
                  </a:cubicBezTo>
                  <a:cubicBezTo>
                    <a:pt x="1520190" y="1270"/>
                    <a:pt x="1525270" y="2540"/>
                    <a:pt x="1527810" y="2540"/>
                  </a:cubicBezTo>
                  <a:cubicBezTo>
                    <a:pt x="1530350" y="3810"/>
                    <a:pt x="1534160" y="5080"/>
                    <a:pt x="1534160" y="5080"/>
                  </a:cubicBezTo>
                  <a:cubicBezTo>
                    <a:pt x="1534160" y="5080"/>
                    <a:pt x="1537970" y="7620"/>
                    <a:pt x="1540510" y="8890"/>
                  </a:cubicBezTo>
                  <a:cubicBezTo>
                    <a:pt x="1543050" y="10160"/>
                    <a:pt x="1546860" y="12700"/>
                    <a:pt x="1546860" y="12700"/>
                  </a:cubicBezTo>
                  <a:cubicBezTo>
                    <a:pt x="1546860" y="12700"/>
                    <a:pt x="1550670" y="16510"/>
                    <a:pt x="1551940" y="17780"/>
                  </a:cubicBezTo>
                  <a:cubicBezTo>
                    <a:pt x="1553210" y="19050"/>
                    <a:pt x="1553210" y="19050"/>
                    <a:pt x="1554480" y="20320"/>
                  </a:cubicBezTo>
                  <a:cubicBezTo>
                    <a:pt x="1567180" y="25400"/>
                    <a:pt x="1692910" y="22860"/>
                    <a:pt x="1692910" y="22860"/>
                  </a:cubicBezTo>
                  <a:cubicBezTo>
                    <a:pt x="1692910" y="22860"/>
                    <a:pt x="1697990" y="22860"/>
                    <a:pt x="1700530" y="22860"/>
                  </a:cubicBezTo>
                  <a:cubicBezTo>
                    <a:pt x="1703070" y="22860"/>
                    <a:pt x="1708150" y="22860"/>
                    <a:pt x="1708150" y="22860"/>
                  </a:cubicBezTo>
                  <a:cubicBezTo>
                    <a:pt x="1708150" y="22860"/>
                    <a:pt x="1713230" y="24130"/>
                    <a:pt x="1714500" y="24130"/>
                  </a:cubicBezTo>
                  <a:cubicBezTo>
                    <a:pt x="1717040" y="25400"/>
                    <a:pt x="1722120" y="26670"/>
                    <a:pt x="1722120" y="26670"/>
                  </a:cubicBezTo>
                  <a:cubicBezTo>
                    <a:pt x="1722120" y="26670"/>
                    <a:pt x="1725930" y="27940"/>
                    <a:pt x="1728470" y="29210"/>
                  </a:cubicBezTo>
                  <a:cubicBezTo>
                    <a:pt x="1731010" y="30480"/>
                    <a:pt x="1734820" y="33020"/>
                    <a:pt x="1734820" y="33020"/>
                  </a:cubicBezTo>
                  <a:cubicBezTo>
                    <a:pt x="1734820" y="33020"/>
                    <a:pt x="1738630" y="36830"/>
                    <a:pt x="1741170" y="38100"/>
                  </a:cubicBezTo>
                  <a:cubicBezTo>
                    <a:pt x="1742440" y="39370"/>
                    <a:pt x="1746250" y="43180"/>
                    <a:pt x="1746250" y="43180"/>
                  </a:cubicBezTo>
                  <a:cubicBezTo>
                    <a:pt x="1746250" y="43180"/>
                    <a:pt x="1748790" y="46990"/>
                    <a:pt x="1750060" y="48260"/>
                  </a:cubicBezTo>
                  <a:cubicBezTo>
                    <a:pt x="1751330" y="50800"/>
                    <a:pt x="1751330" y="53340"/>
                    <a:pt x="1753870" y="54610"/>
                  </a:cubicBezTo>
                  <a:cubicBezTo>
                    <a:pt x="1761490" y="58420"/>
                    <a:pt x="1786890" y="54610"/>
                    <a:pt x="1805940" y="54610"/>
                  </a:cubicBezTo>
                  <a:cubicBezTo>
                    <a:pt x="1827530" y="54610"/>
                    <a:pt x="1855470" y="53340"/>
                    <a:pt x="1877060" y="53340"/>
                  </a:cubicBezTo>
                  <a:cubicBezTo>
                    <a:pt x="1894840" y="52070"/>
                    <a:pt x="1906270" y="50800"/>
                    <a:pt x="1926590" y="49530"/>
                  </a:cubicBezTo>
                  <a:cubicBezTo>
                    <a:pt x="1955800" y="48260"/>
                    <a:pt x="2033270" y="46990"/>
                    <a:pt x="2034540" y="46990"/>
                  </a:cubicBezTo>
                  <a:cubicBezTo>
                    <a:pt x="2034540" y="46990"/>
                    <a:pt x="2039620" y="48260"/>
                    <a:pt x="2042160" y="48260"/>
                  </a:cubicBezTo>
                  <a:cubicBezTo>
                    <a:pt x="2044700" y="48260"/>
                    <a:pt x="2049780" y="49530"/>
                    <a:pt x="2049780" y="49530"/>
                  </a:cubicBezTo>
                  <a:cubicBezTo>
                    <a:pt x="2049780" y="49530"/>
                    <a:pt x="2054860" y="50800"/>
                    <a:pt x="2056130" y="52070"/>
                  </a:cubicBezTo>
                  <a:cubicBezTo>
                    <a:pt x="2058670" y="53340"/>
                    <a:pt x="2063750" y="54610"/>
                    <a:pt x="2063750" y="54610"/>
                  </a:cubicBezTo>
                  <a:cubicBezTo>
                    <a:pt x="2063750" y="54610"/>
                    <a:pt x="2065020" y="55880"/>
                    <a:pt x="2065020" y="55880"/>
                  </a:cubicBezTo>
                  <a:cubicBezTo>
                    <a:pt x="2071370" y="58420"/>
                    <a:pt x="2123440" y="49530"/>
                    <a:pt x="2148840" y="58420"/>
                  </a:cubicBezTo>
                  <a:cubicBezTo>
                    <a:pt x="2175510" y="67310"/>
                    <a:pt x="2197100" y="102870"/>
                    <a:pt x="2221230" y="110490"/>
                  </a:cubicBezTo>
                  <a:cubicBezTo>
                    <a:pt x="2242820" y="116840"/>
                    <a:pt x="2283460" y="109220"/>
                    <a:pt x="2283460" y="109220"/>
                  </a:cubicBezTo>
                  <a:cubicBezTo>
                    <a:pt x="2283460" y="109220"/>
                    <a:pt x="2288540" y="109220"/>
                    <a:pt x="2291080" y="109220"/>
                  </a:cubicBezTo>
                  <a:cubicBezTo>
                    <a:pt x="2293620" y="109220"/>
                    <a:pt x="2297430" y="109220"/>
                    <a:pt x="2297430" y="109220"/>
                  </a:cubicBezTo>
                  <a:cubicBezTo>
                    <a:pt x="2298700" y="109220"/>
                    <a:pt x="2302510" y="110490"/>
                    <a:pt x="2305050" y="110490"/>
                  </a:cubicBezTo>
                  <a:cubicBezTo>
                    <a:pt x="2307590" y="111760"/>
                    <a:pt x="2311400" y="113030"/>
                    <a:pt x="2311400" y="113030"/>
                  </a:cubicBezTo>
                  <a:cubicBezTo>
                    <a:pt x="2311400" y="113030"/>
                    <a:pt x="2315210" y="115570"/>
                    <a:pt x="2317750" y="116840"/>
                  </a:cubicBezTo>
                  <a:cubicBezTo>
                    <a:pt x="2320290" y="116840"/>
                    <a:pt x="2324100" y="119380"/>
                    <a:pt x="2324100" y="119380"/>
                  </a:cubicBezTo>
                  <a:cubicBezTo>
                    <a:pt x="2324100" y="119380"/>
                    <a:pt x="2326640" y="123190"/>
                    <a:pt x="2329180" y="124460"/>
                  </a:cubicBezTo>
                  <a:cubicBezTo>
                    <a:pt x="2330450" y="125730"/>
                    <a:pt x="2334260" y="129540"/>
                    <a:pt x="2334260" y="129540"/>
                  </a:cubicBezTo>
                  <a:cubicBezTo>
                    <a:pt x="2334260" y="129540"/>
                    <a:pt x="2336800" y="133350"/>
                    <a:pt x="2338070" y="134620"/>
                  </a:cubicBezTo>
                  <a:cubicBezTo>
                    <a:pt x="2339340" y="137160"/>
                    <a:pt x="2341880" y="140970"/>
                    <a:pt x="2341880" y="140970"/>
                  </a:cubicBezTo>
                  <a:cubicBezTo>
                    <a:pt x="2341880" y="140970"/>
                    <a:pt x="2343150" y="146050"/>
                    <a:pt x="2344420" y="147320"/>
                  </a:cubicBezTo>
                  <a:cubicBezTo>
                    <a:pt x="2344420" y="149860"/>
                    <a:pt x="2345690" y="153670"/>
                    <a:pt x="2345690" y="153670"/>
                  </a:cubicBezTo>
                  <a:cubicBezTo>
                    <a:pt x="2346960" y="154940"/>
                    <a:pt x="2345690" y="158750"/>
                    <a:pt x="2346960" y="160020"/>
                  </a:cubicBezTo>
                  <a:cubicBezTo>
                    <a:pt x="2348230" y="162560"/>
                    <a:pt x="2350770" y="161290"/>
                    <a:pt x="2353310" y="162560"/>
                  </a:cubicBezTo>
                  <a:cubicBezTo>
                    <a:pt x="2354580" y="162560"/>
                    <a:pt x="2359660" y="165100"/>
                    <a:pt x="2359660" y="165100"/>
                  </a:cubicBezTo>
                  <a:cubicBezTo>
                    <a:pt x="2359660" y="165100"/>
                    <a:pt x="2363470" y="166370"/>
                    <a:pt x="2366010" y="167640"/>
                  </a:cubicBezTo>
                  <a:cubicBezTo>
                    <a:pt x="2368550" y="168910"/>
                    <a:pt x="2372360" y="171450"/>
                    <a:pt x="2372360" y="171450"/>
                  </a:cubicBezTo>
                  <a:cubicBezTo>
                    <a:pt x="2372360" y="171450"/>
                    <a:pt x="2376170" y="175260"/>
                    <a:pt x="2377440" y="176530"/>
                  </a:cubicBezTo>
                  <a:cubicBezTo>
                    <a:pt x="2378710" y="179070"/>
                    <a:pt x="2382520" y="181610"/>
                    <a:pt x="2382520" y="181610"/>
                  </a:cubicBezTo>
                  <a:cubicBezTo>
                    <a:pt x="2382520" y="181610"/>
                    <a:pt x="2385060" y="186690"/>
                    <a:pt x="2386330" y="187960"/>
                  </a:cubicBezTo>
                  <a:cubicBezTo>
                    <a:pt x="2387600" y="189230"/>
                    <a:pt x="2387600" y="191770"/>
                    <a:pt x="2388870" y="193040"/>
                  </a:cubicBezTo>
                  <a:cubicBezTo>
                    <a:pt x="2395220" y="195580"/>
                    <a:pt x="2437130" y="191770"/>
                    <a:pt x="2437130" y="191770"/>
                  </a:cubicBezTo>
                  <a:cubicBezTo>
                    <a:pt x="2437130" y="191770"/>
                    <a:pt x="2440940" y="191770"/>
                    <a:pt x="2443480" y="191770"/>
                  </a:cubicBezTo>
                  <a:cubicBezTo>
                    <a:pt x="2446020" y="191770"/>
                    <a:pt x="2451100" y="191770"/>
                    <a:pt x="2451100" y="191770"/>
                  </a:cubicBezTo>
                  <a:cubicBezTo>
                    <a:pt x="2451100" y="191770"/>
                    <a:pt x="2454910" y="193040"/>
                    <a:pt x="2457450" y="194310"/>
                  </a:cubicBezTo>
                  <a:cubicBezTo>
                    <a:pt x="2459990" y="194310"/>
                    <a:pt x="2463800" y="195580"/>
                    <a:pt x="2463800" y="195580"/>
                  </a:cubicBezTo>
                  <a:cubicBezTo>
                    <a:pt x="2463800" y="195580"/>
                    <a:pt x="2468880" y="198120"/>
                    <a:pt x="2470150" y="199390"/>
                  </a:cubicBezTo>
                  <a:cubicBezTo>
                    <a:pt x="2472690" y="200660"/>
                    <a:pt x="2476500" y="203200"/>
                    <a:pt x="2476500" y="203200"/>
                  </a:cubicBezTo>
                  <a:cubicBezTo>
                    <a:pt x="2476500" y="203200"/>
                    <a:pt x="2480310" y="205740"/>
                    <a:pt x="2481580" y="208280"/>
                  </a:cubicBezTo>
                  <a:cubicBezTo>
                    <a:pt x="2482850" y="209550"/>
                    <a:pt x="2486660" y="212090"/>
                    <a:pt x="2486660" y="212090"/>
                  </a:cubicBezTo>
                  <a:cubicBezTo>
                    <a:pt x="2486660" y="212090"/>
                    <a:pt x="2489200" y="215900"/>
                    <a:pt x="2490470" y="218440"/>
                  </a:cubicBezTo>
                  <a:cubicBezTo>
                    <a:pt x="2491740" y="220980"/>
                    <a:pt x="2494280" y="224790"/>
                    <a:pt x="2494280" y="224790"/>
                  </a:cubicBezTo>
                  <a:cubicBezTo>
                    <a:pt x="2494280" y="224790"/>
                    <a:pt x="2495550" y="228600"/>
                    <a:pt x="2496820" y="231140"/>
                  </a:cubicBezTo>
                  <a:cubicBezTo>
                    <a:pt x="2496820" y="233680"/>
                    <a:pt x="2499360" y="237490"/>
                    <a:pt x="2499360" y="237490"/>
                  </a:cubicBezTo>
                  <a:cubicBezTo>
                    <a:pt x="2499360" y="237490"/>
                    <a:pt x="2499360" y="242570"/>
                    <a:pt x="2499360" y="243840"/>
                  </a:cubicBezTo>
                  <a:cubicBezTo>
                    <a:pt x="2499360" y="246380"/>
                    <a:pt x="2500630" y="251460"/>
                    <a:pt x="2500630" y="251460"/>
                  </a:cubicBezTo>
                  <a:cubicBezTo>
                    <a:pt x="2500630" y="251460"/>
                    <a:pt x="2499360" y="256540"/>
                    <a:pt x="2499360" y="257810"/>
                  </a:cubicBezTo>
                  <a:cubicBezTo>
                    <a:pt x="2498090" y="260350"/>
                    <a:pt x="2498090" y="265430"/>
                    <a:pt x="2498090" y="265430"/>
                  </a:cubicBezTo>
                  <a:cubicBezTo>
                    <a:pt x="2498090" y="265430"/>
                    <a:pt x="2495550" y="269240"/>
                    <a:pt x="2495550" y="271780"/>
                  </a:cubicBezTo>
                  <a:cubicBezTo>
                    <a:pt x="2494280" y="274320"/>
                    <a:pt x="2493010" y="278130"/>
                    <a:pt x="2493010" y="278130"/>
                  </a:cubicBezTo>
                  <a:cubicBezTo>
                    <a:pt x="2493010" y="278130"/>
                    <a:pt x="2490470" y="281940"/>
                    <a:pt x="2487930" y="283210"/>
                  </a:cubicBezTo>
                  <a:cubicBezTo>
                    <a:pt x="2486660" y="285750"/>
                    <a:pt x="2484120" y="289560"/>
                    <a:pt x="2484120" y="289560"/>
                  </a:cubicBezTo>
                  <a:cubicBezTo>
                    <a:pt x="2484120" y="289560"/>
                    <a:pt x="2480310" y="292100"/>
                    <a:pt x="2479040" y="293370"/>
                  </a:cubicBezTo>
                  <a:cubicBezTo>
                    <a:pt x="2477770" y="295910"/>
                    <a:pt x="2473960" y="298450"/>
                    <a:pt x="2473960" y="298450"/>
                  </a:cubicBezTo>
                  <a:cubicBezTo>
                    <a:pt x="2473960" y="298450"/>
                    <a:pt x="2468880" y="299720"/>
                    <a:pt x="2467610" y="300990"/>
                  </a:cubicBezTo>
                  <a:cubicBezTo>
                    <a:pt x="2465070" y="302260"/>
                    <a:pt x="2461260" y="304800"/>
                    <a:pt x="2461260" y="304800"/>
                  </a:cubicBezTo>
                  <a:cubicBezTo>
                    <a:pt x="2461260" y="304800"/>
                    <a:pt x="2456180" y="304800"/>
                    <a:pt x="2453640" y="306070"/>
                  </a:cubicBezTo>
                  <a:cubicBezTo>
                    <a:pt x="2452370" y="306070"/>
                    <a:pt x="2451100" y="307340"/>
                    <a:pt x="2447290" y="307340"/>
                  </a:cubicBezTo>
                  <a:cubicBezTo>
                    <a:pt x="2420620" y="311150"/>
                    <a:pt x="2252980" y="330200"/>
                    <a:pt x="2145030" y="341630"/>
                  </a:cubicBezTo>
                  <a:cubicBezTo>
                    <a:pt x="2020570" y="354330"/>
                    <a:pt x="1884680" y="367030"/>
                    <a:pt x="1747520" y="378460"/>
                  </a:cubicBezTo>
                  <a:cubicBezTo>
                    <a:pt x="1600200" y="389890"/>
                    <a:pt x="1385570" y="407670"/>
                    <a:pt x="1287780" y="406400"/>
                  </a:cubicBezTo>
                  <a:cubicBezTo>
                    <a:pt x="1242060" y="405130"/>
                    <a:pt x="1214120" y="397510"/>
                    <a:pt x="1186180" y="397510"/>
                  </a:cubicBezTo>
                  <a:cubicBezTo>
                    <a:pt x="1165860" y="397510"/>
                    <a:pt x="1160780" y="400050"/>
                    <a:pt x="1134110" y="401320"/>
                  </a:cubicBezTo>
                  <a:cubicBezTo>
                    <a:pt x="1055370" y="405130"/>
                    <a:pt x="793750" y="420370"/>
                    <a:pt x="656590" y="416560"/>
                  </a:cubicBezTo>
                  <a:cubicBezTo>
                    <a:pt x="553720" y="412750"/>
                    <a:pt x="384810" y="389890"/>
                    <a:pt x="384810" y="389890"/>
                  </a:cubicBezTo>
                  <a:cubicBezTo>
                    <a:pt x="383540" y="389890"/>
                    <a:pt x="379730" y="389890"/>
                    <a:pt x="377190" y="389890"/>
                  </a:cubicBezTo>
                  <a:cubicBezTo>
                    <a:pt x="374650" y="389890"/>
                    <a:pt x="369570" y="389890"/>
                    <a:pt x="369570" y="389890"/>
                  </a:cubicBezTo>
                  <a:cubicBezTo>
                    <a:pt x="369570" y="389890"/>
                    <a:pt x="364490" y="388620"/>
                    <a:pt x="363220" y="387350"/>
                  </a:cubicBezTo>
                  <a:cubicBezTo>
                    <a:pt x="360680" y="387350"/>
                    <a:pt x="355600" y="386080"/>
                    <a:pt x="355600" y="386080"/>
                  </a:cubicBezTo>
                  <a:cubicBezTo>
                    <a:pt x="355600" y="386080"/>
                    <a:pt x="351790" y="383540"/>
                    <a:pt x="349250" y="382270"/>
                  </a:cubicBezTo>
                  <a:cubicBezTo>
                    <a:pt x="347980" y="381000"/>
                    <a:pt x="342900" y="378460"/>
                    <a:pt x="342900" y="378460"/>
                  </a:cubicBezTo>
                  <a:cubicBezTo>
                    <a:pt x="342900" y="378460"/>
                    <a:pt x="339090" y="375920"/>
                    <a:pt x="337820" y="373380"/>
                  </a:cubicBezTo>
                  <a:cubicBezTo>
                    <a:pt x="336550" y="372110"/>
                    <a:pt x="332740" y="369570"/>
                    <a:pt x="332740" y="369570"/>
                  </a:cubicBezTo>
                  <a:cubicBezTo>
                    <a:pt x="332740" y="368300"/>
                    <a:pt x="332740" y="368300"/>
                    <a:pt x="332740" y="368300"/>
                  </a:cubicBezTo>
                  <a:cubicBezTo>
                    <a:pt x="332740" y="368300"/>
                    <a:pt x="330200" y="364490"/>
                    <a:pt x="328930" y="363220"/>
                  </a:cubicBezTo>
                  <a:cubicBezTo>
                    <a:pt x="327660" y="360680"/>
                    <a:pt x="325120" y="356870"/>
                    <a:pt x="325120" y="356870"/>
                  </a:cubicBezTo>
                  <a:cubicBezTo>
                    <a:pt x="325120" y="356870"/>
                    <a:pt x="323850" y="351790"/>
                    <a:pt x="322580" y="350520"/>
                  </a:cubicBezTo>
                  <a:cubicBezTo>
                    <a:pt x="321310" y="347980"/>
                    <a:pt x="320040" y="342900"/>
                    <a:pt x="320040" y="342900"/>
                  </a:cubicBezTo>
                  <a:cubicBezTo>
                    <a:pt x="320040" y="342900"/>
                    <a:pt x="320040" y="337820"/>
                    <a:pt x="320040" y="335280"/>
                  </a:cubicBezTo>
                  <a:cubicBezTo>
                    <a:pt x="318770" y="334010"/>
                    <a:pt x="318770" y="328930"/>
                    <a:pt x="318770" y="328930"/>
                  </a:cubicBezTo>
                  <a:cubicBezTo>
                    <a:pt x="318770" y="328930"/>
                    <a:pt x="320040" y="323850"/>
                    <a:pt x="320040" y="321310"/>
                  </a:cubicBezTo>
                  <a:cubicBezTo>
                    <a:pt x="320040" y="318770"/>
                    <a:pt x="321310" y="314960"/>
                    <a:pt x="321310" y="314960"/>
                  </a:cubicBezTo>
                  <a:cubicBezTo>
                    <a:pt x="321310" y="313690"/>
                    <a:pt x="322580" y="309880"/>
                    <a:pt x="323850" y="307340"/>
                  </a:cubicBezTo>
                  <a:cubicBezTo>
                    <a:pt x="325120" y="306070"/>
                    <a:pt x="326390" y="300990"/>
                    <a:pt x="326390" y="300990"/>
                  </a:cubicBezTo>
                  <a:cubicBezTo>
                    <a:pt x="326390" y="300990"/>
                    <a:pt x="328930" y="297180"/>
                    <a:pt x="330200" y="294640"/>
                  </a:cubicBezTo>
                  <a:cubicBezTo>
                    <a:pt x="331470" y="293370"/>
                    <a:pt x="334010" y="292100"/>
                    <a:pt x="334010" y="292100"/>
                  </a:cubicBezTo>
                  <a:cubicBezTo>
                    <a:pt x="332740" y="292100"/>
                    <a:pt x="332740" y="290830"/>
                    <a:pt x="332740" y="290830"/>
                  </a:cubicBezTo>
                  <a:cubicBezTo>
                    <a:pt x="332740" y="290830"/>
                    <a:pt x="328930" y="288290"/>
                    <a:pt x="327660" y="287020"/>
                  </a:cubicBezTo>
                  <a:cubicBezTo>
                    <a:pt x="325120" y="284480"/>
                    <a:pt x="322580" y="281940"/>
                    <a:pt x="322580" y="281940"/>
                  </a:cubicBezTo>
                  <a:cubicBezTo>
                    <a:pt x="322580" y="281940"/>
                    <a:pt x="318770" y="278130"/>
                    <a:pt x="317500" y="275590"/>
                  </a:cubicBezTo>
                  <a:cubicBezTo>
                    <a:pt x="316230" y="274320"/>
                    <a:pt x="313690" y="270510"/>
                    <a:pt x="313690" y="270510"/>
                  </a:cubicBezTo>
                  <a:cubicBezTo>
                    <a:pt x="313690" y="270510"/>
                    <a:pt x="312420" y="265430"/>
                    <a:pt x="311150" y="262890"/>
                  </a:cubicBezTo>
                  <a:cubicBezTo>
                    <a:pt x="309880" y="261620"/>
                    <a:pt x="308610" y="256540"/>
                    <a:pt x="308610" y="256540"/>
                  </a:cubicBezTo>
                  <a:cubicBezTo>
                    <a:pt x="308610" y="256540"/>
                    <a:pt x="308610" y="251460"/>
                    <a:pt x="307340" y="250190"/>
                  </a:cubicBezTo>
                  <a:cubicBezTo>
                    <a:pt x="307340" y="247650"/>
                    <a:pt x="307340" y="242570"/>
                    <a:pt x="307340" y="242570"/>
                  </a:cubicBezTo>
                  <a:cubicBezTo>
                    <a:pt x="307340" y="242570"/>
                    <a:pt x="307340" y="237490"/>
                    <a:pt x="307340" y="234950"/>
                  </a:cubicBezTo>
                  <a:cubicBezTo>
                    <a:pt x="307340" y="233680"/>
                    <a:pt x="308610" y="233680"/>
                    <a:pt x="307340" y="232410"/>
                  </a:cubicBezTo>
                  <a:cubicBezTo>
                    <a:pt x="303530" y="227330"/>
                    <a:pt x="208280" y="233680"/>
                    <a:pt x="165100" y="229870"/>
                  </a:cubicBezTo>
                  <a:cubicBezTo>
                    <a:pt x="128270" y="227330"/>
                    <a:pt x="63500" y="215900"/>
                    <a:pt x="63500" y="215900"/>
                  </a:cubicBezTo>
                  <a:cubicBezTo>
                    <a:pt x="63500" y="215900"/>
                    <a:pt x="58420" y="215900"/>
                    <a:pt x="55880" y="215900"/>
                  </a:cubicBezTo>
                  <a:cubicBezTo>
                    <a:pt x="53340" y="215900"/>
                    <a:pt x="49530" y="214630"/>
                    <a:pt x="49530" y="214630"/>
                  </a:cubicBezTo>
                  <a:cubicBezTo>
                    <a:pt x="49530" y="214630"/>
                    <a:pt x="44450" y="213360"/>
                    <a:pt x="41910" y="213360"/>
                  </a:cubicBezTo>
                  <a:cubicBezTo>
                    <a:pt x="40640" y="212090"/>
                    <a:pt x="35560" y="210820"/>
                    <a:pt x="35560" y="210820"/>
                  </a:cubicBezTo>
                  <a:cubicBezTo>
                    <a:pt x="35560" y="210820"/>
                    <a:pt x="31750" y="209550"/>
                    <a:pt x="29210" y="208280"/>
                  </a:cubicBezTo>
                  <a:cubicBezTo>
                    <a:pt x="27940" y="207010"/>
                    <a:pt x="24130" y="204470"/>
                    <a:pt x="24130" y="204470"/>
                  </a:cubicBezTo>
                  <a:cubicBezTo>
                    <a:pt x="24130" y="204470"/>
                    <a:pt x="20320" y="200660"/>
                    <a:pt x="19050" y="199390"/>
                  </a:cubicBezTo>
                  <a:cubicBezTo>
                    <a:pt x="16510" y="198120"/>
                    <a:pt x="13970" y="194310"/>
                    <a:pt x="13970" y="194310"/>
                  </a:cubicBezTo>
                  <a:cubicBezTo>
                    <a:pt x="13970" y="194310"/>
                    <a:pt x="11430" y="190500"/>
                    <a:pt x="10160" y="189230"/>
                  </a:cubicBezTo>
                  <a:cubicBezTo>
                    <a:pt x="8890" y="186690"/>
                    <a:pt x="6350" y="182880"/>
                    <a:pt x="6350" y="182880"/>
                  </a:cubicBezTo>
                  <a:cubicBezTo>
                    <a:pt x="6350" y="182880"/>
                    <a:pt x="3810" y="177800"/>
                    <a:pt x="3810" y="176530"/>
                  </a:cubicBezTo>
                  <a:cubicBezTo>
                    <a:pt x="2540" y="173990"/>
                    <a:pt x="1270" y="170180"/>
                    <a:pt x="1270" y="170180"/>
                  </a:cubicBezTo>
                  <a:cubicBezTo>
                    <a:pt x="1270" y="168910"/>
                    <a:pt x="1270" y="165100"/>
                    <a:pt x="1270" y="162560"/>
                  </a:cubicBezTo>
                  <a:cubicBezTo>
                    <a:pt x="1270" y="160020"/>
                    <a:pt x="0" y="156210"/>
                    <a:pt x="0" y="156210"/>
                  </a:cubicBezTo>
                </a:path>
              </a:pathLst>
            </a:custGeom>
            <a:solidFill>
              <a:srgbClr val="E7E7E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8351520" y="7007543"/>
            <a:ext cx="1843088" cy="346710"/>
            <a:chOff x="0" y="0"/>
            <a:chExt cx="2457450" cy="46228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8260" y="40640"/>
              <a:ext cx="2357120" cy="383540"/>
            </a:xfrm>
            <a:custGeom>
              <a:avLst/>
              <a:gdLst/>
              <a:ahLst/>
              <a:cxnLst/>
              <a:rect r="r" b="b" t="t" l="l"/>
              <a:pathLst>
                <a:path h="383540" w="2357120">
                  <a:moveTo>
                    <a:pt x="1501140" y="327660"/>
                  </a:moveTo>
                  <a:cubicBezTo>
                    <a:pt x="692150" y="316230"/>
                    <a:pt x="685800" y="308610"/>
                    <a:pt x="678180" y="298450"/>
                  </a:cubicBezTo>
                  <a:cubicBezTo>
                    <a:pt x="671830" y="289560"/>
                    <a:pt x="668020" y="280670"/>
                    <a:pt x="668020" y="270510"/>
                  </a:cubicBezTo>
                  <a:cubicBezTo>
                    <a:pt x="666750" y="257810"/>
                    <a:pt x="670560" y="238760"/>
                    <a:pt x="678180" y="227330"/>
                  </a:cubicBezTo>
                  <a:cubicBezTo>
                    <a:pt x="685800" y="215900"/>
                    <a:pt x="693420" y="209550"/>
                    <a:pt x="715010" y="201930"/>
                  </a:cubicBezTo>
                  <a:cubicBezTo>
                    <a:pt x="797560" y="175260"/>
                    <a:pt x="1140460" y="199390"/>
                    <a:pt x="1379220" y="185420"/>
                  </a:cubicBezTo>
                  <a:cubicBezTo>
                    <a:pt x="1662430" y="167640"/>
                    <a:pt x="2200910" y="73660"/>
                    <a:pt x="2303780" y="92710"/>
                  </a:cubicBezTo>
                  <a:cubicBezTo>
                    <a:pt x="2325370" y="97790"/>
                    <a:pt x="2332990" y="102870"/>
                    <a:pt x="2341880" y="113030"/>
                  </a:cubicBezTo>
                  <a:cubicBezTo>
                    <a:pt x="2350770" y="123190"/>
                    <a:pt x="2357120" y="139700"/>
                    <a:pt x="2357120" y="152400"/>
                  </a:cubicBezTo>
                  <a:cubicBezTo>
                    <a:pt x="2357120" y="166370"/>
                    <a:pt x="2350770" y="182880"/>
                    <a:pt x="2341880" y="193040"/>
                  </a:cubicBezTo>
                  <a:cubicBezTo>
                    <a:pt x="2332990" y="203200"/>
                    <a:pt x="2326640" y="207010"/>
                    <a:pt x="2303780" y="213360"/>
                  </a:cubicBezTo>
                  <a:cubicBezTo>
                    <a:pt x="2174240" y="245110"/>
                    <a:pt x="1250950" y="200660"/>
                    <a:pt x="923290" y="203200"/>
                  </a:cubicBezTo>
                  <a:cubicBezTo>
                    <a:pt x="741680" y="204470"/>
                    <a:pt x="566420" y="223520"/>
                    <a:pt x="500380" y="213360"/>
                  </a:cubicBezTo>
                  <a:cubicBezTo>
                    <a:pt x="480060" y="209550"/>
                    <a:pt x="471170" y="207010"/>
                    <a:pt x="461010" y="199390"/>
                  </a:cubicBezTo>
                  <a:cubicBezTo>
                    <a:pt x="450850" y="190500"/>
                    <a:pt x="443230" y="175260"/>
                    <a:pt x="440690" y="162560"/>
                  </a:cubicBezTo>
                  <a:cubicBezTo>
                    <a:pt x="439420" y="149860"/>
                    <a:pt x="443230" y="132080"/>
                    <a:pt x="450850" y="121920"/>
                  </a:cubicBezTo>
                  <a:cubicBezTo>
                    <a:pt x="457200" y="110490"/>
                    <a:pt x="463550" y="104140"/>
                    <a:pt x="483870" y="97790"/>
                  </a:cubicBezTo>
                  <a:cubicBezTo>
                    <a:pt x="600710" y="59690"/>
                    <a:pt x="1501140" y="80010"/>
                    <a:pt x="1733550" y="99060"/>
                  </a:cubicBezTo>
                  <a:cubicBezTo>
                    <a:pt x="1823720" y="105410"/>
                    <a:pt x="1918970" y="135890"/>
                    <a:pt x="1921510" y="128270"/>
                  </a:cubicBezTo>
                  <a:cubicBezTo>
                    <a:pt x="1922780" y="124460"/>
                    <a:pt x="1882140" y="105410"/>
                    <a:pt x="1883410" y="104140"/>
                  </a:cubicBezTo>
                  <a:cubicBezTo>
                    <a:pt x="1883410" y="102870"/>
                    <a:pt x="1912620" y="110490"/>
                    <a:pt x="1921510" y="118110"/>
                  </a:cubicBezTo>
                  <a:cubicBezTo>
                    <a:pt x="1931670" y="127000"/>
                    <a:pt x="1939290" y="142240"/>
                    <a:pt x="1940560" y="154940"/>
                  </a:cubicBezTo>
                  <a:cubicBezTo>
                    <a:pt x="1943100" y="167640"/>
                    <a:pt x="1936750" y="185420"/>
                    <a:pt x="1931670" y="195580"/>
                  </a:cubicBezTo>
                  <a:cubicBezTo>
                    <a:pt x="1926590" y="203200"/>
                    <a:pt x="1922780" y="208280"/>
                    <a:pt x="1910080" y="213360"/>
                  </a:cubicBezTo>
                  <a:cubicBezTo>
                    <a:pt x="1878330" y="227330"/>
                    <a:pt x="1800860" y="224790"/>
                    <a:pt x="1703070" y="228600"/>
                  </a:cubicBezTo>
                  <a:cubicBezTo>
                    <a:pt x="1465580" y="237490"/>
                    <a:pt x="613410" y="266700"/>
                    <a:pt x="480060" y="234950"/>
                  </a:cubicBezTo>
                  <a:cubicBezTo>
                    <a:pt x="453390" y="227330"/>
                    <a:pt x="441960" y="222250"/>
                    <a:pt x="433070" y="209550"/>
                  </a:cubicBezTo>
                  <a:cubicBezTo>
                    <a:pt x="424180" y="196850"/>
                    <a:pt x="422910" y="171450"/>
                    <a:pt x="426720" y="157480"/>
                  </a:cubicBezTo>
                  <a:cubicBezTo>
                    <a:pt x="430530" y="144780"/>
                    <a:pt x="444500" y="132080"/>
                    <a:pt x="453390" y="127000"/>
                  </a:cubicBezTo>
                  <a:cubicBezTo>
                    <a:pt x="462280" y="121920"/>
                    <a:pt x="464820" y="121920"/>
                    <a:pt x="480060" y="119380"/>
                  </a:cubicBezTo>
                  <a:cubicBezTo>
                    <a:pt x="571500" y="106680"/>
                    <a:pt x="1209040" y="87630"/>
                    <a:pt x="1445260" y="69850"/>
                  </a:cubicBezTo>
                  <a:cubicBezTo>
                    <a:pt x="1583690" y="60960"/>
                    <a:pt x="1719580" y="27940"/>
                    <a:pt x="1774190" y="39370"/>
                  </a:cubicBezTo>
                  <a:cubicBezTo>
                    <a:pt x="1793240" y="43180"/>
                    <a:pt x="1802130" y="49530"/>
                    <a:pt x="1811020" y="59690"/>
                  </a:cubicBezTo>
                  <a:cubicBezTo>
                    <a:pt x="1819910" y="69850"/>
                    <a:pt x="1824990" y="87630"/>
                    <a:pt x="1824990" y="100330"/>
                  </a:cubicBezTo>
                  <a:cubicBezTo>
                    <a:pt x="1824990" y="113030"/>
                    <a:pt x="1817370" y="129540"/>
                    <a:pt x="1808480" y="139700"/>
                  </a:cubicBezTo>
                  <a:cubicBezTo>
                    <a:pt x="1799590" y="149860"/>
                    <a:pt x="1793240" y="152400"/>
                    <a:pt x="1770380" y="158750"/>
                  </a:cubicBezTo>
                  <a:cubicBezTo>
                    <a:pt x="1629410" y="190500"/>
                    <a:pt x="306070" y="194310"/>
                    <a:pt x="196850" y="153670"/>
                  </a:cubicBezTo>
                  <a:cubicBezTo>
                    <a:pt x="181610" y="148590"/>
                    <a:pt x="180340" y="144780"/>
                    <a:pt x="175260" y="135890"/>
                  </a:cubicBezTo>
                  <a:cubicBezTo>
                    <a:pt x="168910" y="125730"/>
                    <a:pt x="162560" y="107950"/>
                    <a:pt x="163830" y="95250"/>
                  </a:cubicBezTo>
                  <a:cubicBezTo>
                    <a:pt x="165100" y="81280"/>
                    <a:pt x="172720" y="66040"/>
                    <a:pt x="182880" y="57150"/>
                  </a:cubicBezTo>
                  <a:cubicBezTo>
                    <a:pt x="193040" y="48260"/>
                    <a:pt x="201930" y="45720"/>
                    <a:pt x="222250" y="40640"/>
                  </a:cubicBezTo>
                  <a:cubicBezTo>
                    <a:pt x="287020" y="29210"/>
                    <a:pt x="481330" y="45720"/>
                    <a:pt x="645160" y="44450"/>
                  </a:cubicBezTo>
                  <a:cubicBezTo>
                    <a:pt x="872490" y="43180"/>
                    <a:pt x="1353820" y="0"/>
                    <a:pt x="1460500" y="22860"/>
                  </a:cubicBezTo>
                  <a:cubicBezTo>
                    <a:pt x="1488440" y="29210"/>
                    <a:pt x="1499870" y="35560"/>
                    <a:pt x="1510030" y="48260"/>
                  </a:cubicBezTo>
                  <a:cubicBezTo>
                    <a:pt x="1518920" y="58420"/>
                    <a:pt x="1522730" y="74930"/>
                    <a:pt x="1521460" y="87630"/>
                  </a:cubicBezTo>
                  <a:cubicBezTo>
                    <a:pt x="1520190" y="101600"/>
                    <a:pt x="1512570" y="116840"/>
                    <a:pt x="1502410" y="125730"/>
                  </a:cubicBezTo>
                  <a:cubicBezTo>
                    <a:pt x="1493520" y="134620"/>
                    <a:pt x="1485900" y="137160"/>
                    <a:pt x="1463040" y="142240"/>
                  </a:cubicBezTo>
                  <a:cubicBezTo>
                    <a:pt x="1360170" y="165100"/>
                    <a:pt x="801370" y="167640"/>
                    <a:pt x="543560" y="186690"/>
                  </a:cubicBezTo>
                  <a:cubicBezTo>
                    <a:pt x="358140" y="201930"/>
                    <a:pt x="124460" y="240030"/>
                    <a:pt x="63500" y="237490"/>
                  </a:cubicBezTo>
                  <a:cubicBezTo>
                    <a:pt x="49530" y="237490"/>
                    <a:pt x="44450" y="238760"/>
                    <a:pt x="36830" y="233680"/>
                  </a:cubicBezTo>
                  <a:cubicBezTo>
                    <a:pt x="25400" y="228600"/>
                    <a:pt x="12700" y="217170"/>
                    <a:pt x="6350" y="205740"/>
                  </a:cubicBezTo>
                  <a:cubicBezTo>
                    <a:pt x="1270" y="194310"/>
                    <a:pt x="0" y="177800"/>
                    <a:pt x="2540" y="165100"/>
                  </a:cubicBezTo>
                  <a:cubicBezTo>
                    <a:pt x="6350" y="153670"/>
                    <a:pt x="10160" y="140970"/>
                    <a:pt x="26670" y="133350"/>
                  </a:cubicBezTo>
                  <a:cubicBezTo>
                    <a:pt x="97790" y="97790"/>
                    <a:pt x="500380" y="143510"/>
                    <a:pt x="697230" y="142240"/>
                  </a:cubicBezTo>
                  <a:cubicBezTo>
                    <a:pt x="850900" y="140970"/>
                    <a:pt x="963930" y="137160"/>
                    <a:pt x="1108710" y="129540"/>
                  </a:cubicBezTo>
                  <a:cubicBezTo>
                    <a:pt x="1268730" y="120650"/>
                    <a:pt x="1540510" y="81280"/>
                    <a:pt x="1614170" y="90170"/>
                  </a:cubicBezTo>
                  <a:cubicBezTo>
                    <a:pt x="1635760" y="91440"/>
                    <a:pt x="1644650" y="95250"/>
                    <a:pt x="1653540" y="101600"/>
                  </a:cubicBezTo>
                  <a:cubicBezTo>
                    <a:pt x="1662430" y="107950"/>
                    <a:pt x="1667510" y="114300"/>
                    <a:pt x="1671320" y="124460"/>
                  </a:cubicBezTo>
                  <a:cubicBezTo>
                    <a:pt x="1676400" y="135890"/>
                    <a:pt x="1677670" y="153670"/>
                    <a:pt x="1673860" y="166370"/>
                  </a:cubicBezTo>
                  <a:cubicBezTo>
                    <a:pt x="1670050" y="177800"/>
                    <a:pt x="1658620" y="191770"/>
                    <a:pt x="1648460" y="199390"/>
                  </a:cubicBezTo>
                  <a:cubicBezTo>
                    <a:pt x="1640840" y="204470"/>
                    <a:pt x="1637030" y="204470"/>
                    <a:pt x="1621790" y="207010"/>
                  </a:cubicBezTo>
                  <a:cubicBezTo>
                    <a:pt x="1541780" y="220980"/>
                    <a:pt x="1078230" y="208280"/>
                    <a:pt x="864870" y="223520"/>
                  </a:cubicBezTo>
                  <a:cubicBezTo>
                    <a:pt x="708660" y="236220"/>
                    <a:pt x="509270" y="252730"/>
                    <a:pt x="459740" y="276860"/>
                  </a:cubicBezTo>
                  <a:cubicBezTo>
                    <a:pt x="445770" y="283210"/>
                    <a:pt x="447040" y="295910"/>
                    <a:pt x="436880" y="297180"/>
                  </a:cubicBezTo>
                  <a:cubicBezTo>
                    <a:pt x="424180" y="300990"/>
                    <a:pt x="396240" y="292100"/>
                    <a:pt x="384810" y="280670"/>
                  </a:cubicBezTo>
                  <a:cubicBezTo>
                    <a:pt x="374650" y="271780"/>
                    <a:pt x="368300" y="255270"/>
                    <a:pt x="367030" y="242570"/>
                  </a:cubicBezTo>
                  <a:cubicBezTo>
                    <a:pt x="367030" y="229870"/>
                    <a:pt x="372110" y="213360"/>
                    <a:pt x="379730" y="203200"/>
                  </a:cubicBezTo>
                  <a:cubicBezTo>
                    <a:pt x="388620" y="193040"/>
                    <a:pt x="394970" y="186690"/>
                    <a:pt x="416560" y="181610"/>
                  </a:cubicBezTo>
                  <a:cubicBezTo>
                    <a:pt x="501650" y="158750"/>
                    <a:pt x="1029970" y="156210"/>
                    <a:pt x="1121410" y="191770"/>
                  </a:cubicBezTo>
                  <a:cubicBezTo>
                    <a:pt x="1146810" y="201930"/>
                    <a:pt x="1156970" y="214630"/>
                    <a:pt x="1163320" y="229870"/>
                  </a:cubicBezTo>
                  <a:cubicBezTo>
                    <a:pt x="1169670" y="246380"/>
                    <a:pt x="1165860" y="273050"/>
                    <a:pt x="1155700" y="287020"/>
                  </a:cubicBezTo>
                  <a:cubicBezTo>
                    <a:pt x="1146810" y="300990"/>
                    <a:pt x="1132840" y="306070"/>
                    <a:pt x="1104900" y="313690"/>
                  </a:cubicBezTo>
                  <a:cubicBezTo>
                    <a:pt x="1018540" y="336550"/>
                    <a:pt x="684530" y="328930"/>
                    <a:pt x="532130" y="341630"/>
                  </a:cubicBezTo>
                  <a:cubicBezTo>
                    <a:pt x="431800" y="349250"/>
                    <a:pt x="327660" y="379730"/>
                    <a:pt x="281940" y="370840"/>
                  </a:cubicBezTo>
                  <a:cubicBezTo>
                    <a:pt x="262890" y="367030"/>
                    <a:pt x="252730" y="360680"/>
                    <a:pt x="243840" y="350520"/>
                  </a:cubicBezTo>
                  <a:cubicBezTo>
                    <a:pt x="234950" y="340360"/>
                    <a:pt x="228600" y="322580"/>
                    <a:pt x="228600" y="308610"/>
                  </a:cubicBezTo>
                  <a:cubicBezTo>
                    <a:pt x="228600" y="295910"/>
                    <a:pt x="234950" y="278130"/>
                    <a:pt x="243840" y="269240"/>
                  </a:cubicBezTo>
                  <a:cubicBezTo>
                    <a:pt x="252730" y="259080"/>
                    <a:pt x="262890" y="254000"/>
                    <a:pt x="283210" y="248920"/>
                  </a:cubicBezTo>
                  <a:cubicBezTo>
                    <a:pt x="335280" y="236220"/>
                    <a:pt x="458470" y="251460"/>
                    <a:pt x="584200" y="248920"/>
                  </a:cubicBezTo>
                  <a:cubicBezTo>
                    <a:pt x="791210" y="242570"/>
                    <a:pt x="1319530" y="181610"/>
                    <a:pt x="1413510" y="204470"/>
                  </a:cubicBezTo>
                  <a:cubicBezTo>
                    <a:pt x="1433830" y="210820"/>
                    <a:pt x="1440180" y="215900"/>
                    <a:pt x="1447800" y="226060"/>
                  </a:cubicBezTo>
                  <a:cubicBezTo>
                    <a:pt x="1456690" y="236220"/>
                    <a:pt x="1461770" y="252730"/>
                    <a:pt x="1460500" y="265430"/>
                  </a:cubicBezTo>
                  <a:cubicBezTo>
                    <a:pt x="1459230" y="279400"/>
                    <a:pt x="1451610" y="294640"/>
                    <a:pt x="1443990" y="303530"/>
                  </a:cubicBezTo>
                  <a:cubicBezTo>
                    <a:pt x="1436370" y="311150"/>
                    <a:pt x="1433830" y="313690"/>
                    <a:pt x="1419860" y="317500"/>
                  </a:cubicBezTo>
                  <a:cubicBezTo>
                    <a:pt x="1361440" y="335280"/>
                    <a:pt x="1016000" y="355600"/>
                    <a:pt x="944880" y="346710"/>
                  </a:cubicBezTo>
                  <a:cubicBezTo>
                    <a:pt x="923290" y="344170"/>
                    <a:pt x="914400" y="342900"/>
                    <a:pt x="902970" y="334010"/>
                  </a:cubicBezTo>
                  <a:cubicBezTo>
                    <a:pt x="892810" y="326390"/>
                    <a:pt x="883920" y="311150"/>
                    <a:pt x="881380" y="298450"/>
                  </a:cubicBezTo>
                  <a:cubicBezTo>
                    <a:pt x="878840" y="284480"/>
                    <a:pt x="881380" y="266700"/>
                    <a:pt x="889000" y="255270"/>
                  </a:cubicBezTo>
                  <a:cubicBezTo>
                    <a:pt x="895350" y="243840"/>
                    <a:pt x="902970" y="236220"/>
                    <a:pt x="922020" y="228600"/>
                  </a:cubicBezTo>
                  <a:cubicBezTo>
                    <a:pt x="991870" y="204470"/>
                    <a:pt x="1290320" y="224790"/>
                    <a:pt x="1449070" y="213360"/>
                  </a:cubicBezTo>
                  <a:cubicBezTo>
                    <a:pt x="1579880" y="204470"/>
                    <a:pt x="1744980" y="170180"/>
                    <a:pt x="1805940" y="173990"/>
                  </a:cubicBezTo>
                  <a:cubicBezTo>
                    <a:pt x="1826260" y="175260"/>
                    <a:pt x="1836420" y="175260"/>
                    <a:pt x="1847850" y="184150"/>
                  </a:cubicBezTo>
                  <a:cubicBezTo>
                    <a:pt x="1860550" y="194310"/>
                    <a:pt x="1873250" y="218440"/>
                    <a:pt x="1874520" y="234950"/>
                  </a:cubicBezTo>
                  <a:cubicBezTo>
                    <a:pt x="1874520" y="248920"/>
                    <a:pt x="1868170" y="265430"/>
                    <a:pt x="1858010" y="275590"/>
                  </a:cubicBezTo>
                  <a:cubicBezTo>
                    <a:pt x="1849120" y="285750"/>
                    <a:pt x="1840230" y="290830"/>
                    <a:pt x="1819910" y="295910"/>
                  </a:cubicBezTo>
                  <a:cubicBezTo>
                    <a:pt x="1767840" y="309880"/>
                    <a:pt x="1615440" y="297180"/>
                    <a:pt x="1515110" y="304800"/>
                  </a:cubicBezTo>
                  <a:cubicBezTo>
                    <a:pt x="1417320" y="311150"/>
                    <a:pt x="1276350" y="345440"/>
                    <a:pt x="1225550" y="335280"/>
                  </a:cubicBezTo>
                  <a:cubicBezTo>
                    <a:pt x="1205230" y="331470"/>
                    <a:pt x="1196340" y="322580"/>
                    <a:pt x="1187450" y="313690"/>
                  </a:cubicBezTo>
                  <a:cubicBezTo>
                    <a:pt x="1179830" y="306070"/>
                    <a:pt x="1174750" y="297180"/>
                    <a:pt x="1174750" y="287020"/>
                  </a:cubicBezTo>
                  <a:cubicBezTo>
                    <a:pt x="1173480" y="271780"/>
                    <a:pt x="1179830" y="243840"/>
                    <a:pt x="1189990" y="231140"/>
                  </a:cubicBezTo>
                  <a:cubicBezTo>
                    <a:pt x="1198880" y="220980"/>
                    <a:pt x="1210310" y="215900"/>
                    <a:pt x="1229360" y="212090"/>
                  </a:cubicBezTo>
                  <a:cubicBezTo>
                    <a:pt x="1264920" y="204470"/>
                    <a:pt x="1320800" y="219710"/>
                    <a:pt x="1391920" y="215900"/>
                  </a:cubicBezTo>
                  <a:cubicBezTo>
                    <a:pt x="1526540" y="210820"/>
                    <a:pt x="1898650" y="147320"/>
                    <a:pt x="1982470" y="152400"/>
                  </a:cubicBezTo>
                  <a:cubicBezTo>
                    <a:pt x="2004060" y="153670"/>
                    <a:pt x="2012950" y="154940"/>
                    <a:pt x="2024380" y="162560"/>
                  </a:cubicBezTo>
                  <a:cubicBezTo>
                    <a:pt x="2035810" y="170180"/>
                    <a:pt x="2045970" y="185420"/>
                    <a:pt x="2049780" y="199390"/>
                  </a:cubicBezTo>
                  <a:cubicBezTo>
                    <a:pt x="2053590" y="212090"/>
                    <a:pt x="2052320" y="231140"/>
                    <a:pt x="2044700" y="242570"/>
                  </a:cubicBezTo>
                  <a:cubicBezTo>
                    <a:pt x="2035810" y="256540"/>
                    <a:pt x="2021840" y="266700"/>
                    <a:pt x="1997710" y="275590"/>
                  </a:cubicBezTo>
                  <a:cubicBezTo>
                    <a:pt x="1940560" y="295910"/>
                    <a:pt x="1774190" y="287020"/>
                    <a:pt x="1686560" y="300990"/>
                  </a:cubicBezTo>
                  <a:cubicBezTo>
                    <a:pt x="1621790" y="312420"/>
                    <a:pt x="1557020" y="347980"/>
                    <a:pt x="1520190" y="344170"/>
                  </a:cubicBezTo>
                  <a:cubicBezTo>
                    <a:pt x="1501140" y="342900"/>
                    <a:pt x="1488440" y="336550"/>
                    <a:pt x="1478280" y="325120"/>
                  </a:cubicBezTo>
                  <a:cubicBezTo>
                    <a:pt x="1466850" y="312420"/>
                    <a:pt x="1457960" y="284480"/>
                    <a:pt x="1460500" y="267970"/>
                  </a:cubicBezTo>
                  <a:cubicBezTo>
                    <a:pt x="1463040" y="252730"/>
                    <a:pt x="1474470" y="236220"/>
                    <a:pt x="1484630" y="228600"/>
                  </a:cubicBezTo>
                  <a:cubicBezTo>
                    <a:pt x="1492250" y="220980"/>
                    <a:pt x="1499870" y="218440"/>
                    <a:pt x="1512570" y="215900"/>
                  </a:cubicBezTo>
                  <a:cubicBezTo>
                    <a:pt x="1540510" y="209550"/>
                    <a:pt x="1595120" y="222250"/>
                    <a:pt x="1648460" y="220980"/>
                  </a:cubicBezTo>
                  <a:cubicBezTo>
                    <a:pt x="1727200" y="217170"/>
                    <a:pt x="1887220" y="179070"/>
                    <a:pt x="1939290" y="189230"/>
                  </a:cubicBezTo>
                  <a:cubicBezTo>
                    <a:pt x="1959610" y="194310"/>
                    <a:pt x="1971040" y="200660"/>
                    <a:pt x="1981200" y="212090"/>
                  </a:cubicBezTo>
                  <a:cubicBezTo>
                    <a:pt x="1990090" y="223520"/>
                    <a:pt x="1997710" y="241300"/>
                    <a:pt x="1996440" y="256540"/>
                  </a:cubicBezTo>
                  <a:cubicBezTo>
                    <a:pt x="1996440" y="270510"/>
                    <a:pt x="1990090" y="289560"/>
                    <a:pt x="1979930" y="300990"/>
                  </a:cubicBezTo>
                  <a:cubicBezTo>
                    <a:pt x="1969770" y="311150"/>
                    <a:pt x="1959610" y="316230"/>
                    <a:pt x="1938020" y="321310"/>
                  </a:cubicBezTo>
                  <a:cubicBezTo>
                    <a:pt x="1882140" y="335280"/>
                    <a:pt x="1687830" y="327660"/>
                    <a:pt x="1615440" y="320040"/>
                  </a:cubicBezTo>
                  <a:cubicBezTo>
                    <a:pt x="1578610" y="316230"/>
                    <a:pt x="1554480" y="314960"/>
                    <a:pt x="1532890" y="302260"/>
                  </a:cubicBezTo>
                  <a:cubicBezTo>
                    <a:pt x="1513840" y="292100"/>
                    <a:pt x="1494790" y="273050"/>
                    <a:pt x="1489710" y="254000"/>
                  </a:cubicBezTo>
                  <a:cubicBezTo>
                    <a:pt x="1484630" y="236220"/>
                    <a:pt x="1493520" y="205740"/>
                    <a:pt x="1504950" y="190500"/>
                  </a:cubicBezTo>
                  <a:cubicBezTo>
                    <a:pt x="1515110" y="177800"/>
                    <a:pt x="1525270" y="176530"/>
                    <a:pt x="1548130" y="167640"/>
                  </a:cubicBezTo>
                  <a:cubicBezTo>
                    <a:pt x="1619250" y="142240"/>
                    <a:pt x="1884680" y="83820"/>
                    <a:pt x="1997710" y="67310"/>
                  </a:cubicBezTo>
                  <a:cubicBezTo>
                    <a:pt x="2065020" y="57150"/>
                    <a:pt x="2125980" y="43180"/>
                    <a:pt x="2161540" y="54610"/>
                  </a:cubicBezTo>
                  <a:cubicBezTo>
                    <a:pt x="2181860" y="62230"/>
                    <a:pt x="2194560" y="76200"/>
                    <a:pt x="2202180" y="90170"/>
                  </a:cubicBezTo>
                  <a:cubicBezTo>
                    <a:pt x="2211070" y="105410"/>
                    <a:pt x="2212340" y="129540"/>
                    <a:pt x="2209800" y="144780"/>
                  </a:cubicBezTo>
                  <a:cubicBezTo>
                    <a:pt x="2208530" y="157480"/>
                    <a:pt x="2202180" y="167640"/>
                    <a:pt x="2193290" y="177800"/>
                  </a:cubicBezTo>
                  <a:cubicBezTo>
                    <a:pt x="2183130" y="187960"/>
                    <a:pt x="2171700" y="196850"/>
                    <a:pt x="2146300" y="203200"/>
                  </a:cubicBezTo>
                  <a:cubicBezTo>
                    <a:pt x="2057400" y="226060"/>
                    <a:pt x="1612900" y="228600"/>
                    <a:pt x="1529080" y="201930"/>
                  </a:cubicBezTo>
                  <a:cubicBezTo>
                    <a:pt x="1506220" y="195580"/>
                    <a:pt x="1497330" y="186690"/>
                    <a:pt x="1488440" y="175260"/>
                  </a:cubicBezTo>
                  <a:cubicBezTo>
                    <a:pt x="1479550" y="162560"/>
                    <a:pt x="1474470" y="142240"/>
                    <a:pt x="1477010" y="127000"/>
                  </a:cubicBezTo>
                  <a:cubicBezTo>
                    <a:pt x="1478280" y="111760"/>
                    <a:pt x="1489710" y="92710"/>
                    <a:pt x="1498600" y="82550"/>
                  </a:cubicBezTo>
                  <a:cubicBezTo>
                    <a:pt x="1507490" y="74930"/>
                    <a:pt x="1512570" y="72390"/>
                    <a:pt x="1529080" y="67310"/>
                  </a:cubicBezTo>
                  <a:cubicBezTo>
                    <a:pt x="1583690" y="49530"/>
                    <a:pt x="1851660" y="13970"/>
                    <a:pt x="1915160" y="27940"/>
                  </a:cubicBezTo>
                  <a:cubicBezTo>
                    <a:pt x="1938020" y="31750"/>
                    <a:pt x="1948180" y="39370"/>
                    <a:pt x="1958340" y="50800"/>
                  </a:cubicBezTo>
                  <a:cubicBezTo>
                    <a:pt x="1968500" y="62230"/>
                    <a:pt x="1974850" y="82550"/>
                    <a:pt x="1974850" y="97790"/>
                  </a:cubicBezTo>
                  <a:cubicBezTo>
                    <a:pt x="1974850" y="113030"/>
                    <a:pt x="1967230" y="132080"/>
                    <a:pt x="1957070" y="142240"/>
                  </a:cubicBezTo>
                  <a:cubicBezTo>
                    <a:pt x="1946910" y="153670"/>
                    <a:pt x="1932940" y="158750"/>
                    <a:pt x="1912620" y="165100"/>
                  </a:cubicBezTo>
                  <a:cubicBezTo>
                    <a:pt x="1879600" y="173990"/>
                    <a:pt x="1807210" y="181610"/>
                    <a:pt x="1771650" y="177800"/>
                  </a:cubicBezTo>
                  <a:cubicBezTo>
                    <a:pt x="1751330" y="176530"/>
                    <a:pt x="1736090" y="173990"/>
                    <a:pt x="1723390" y="163830"/>
                  </a:cubicBezTo>
                  <a:cubicBezTo>
                    <a:pt x="1709420" y="151130"/>
                    <a:pt x="1695450" y="123190"/>
                    <a:pt x="1696720" y="104140"/>
                  </a:cubicBezTo>
                  <a:cubicBezTo>
                    <a:pt x="1696720" y="83820"/>
                    <a:pt x="1705610" y="62230"/>
                    <a:pt x="1729740" y="46990"/>
                  </a:cubicBezTo>
                  <a:cubicBezTo>
                    <a:pt x="1793240" y="7620"/>
                    <a:pt x="2122170" y="2540"/>
                    <a:pt x="2193290" y="17780"/>
                  </a:cubicBezTo>
                  <a:cubicBezTo>
                    <a:pt x="2216150" y="22860"/>
                    <a:pt x="2226310" y="29210"/>
                    <a:pt x="2235200" y="40640"/>
                  </a:cubicBezTo>
                  <a:cubicBezTo>
                    <a:pt x="2245360" y="52070"/>
                    <a:pt x="2252980" y="69850"/>
                    <a:pt x="2251710" y="85090"/>
                  </a:cubicBezTo>
                  <a:cubicBezTo>
                    <a:pt x="2251710" y="100330"/>
                    <a:pt x="2242820" y="119380"/>
                    <a:pt x="2235200" y="129540"/>
                  </a:cubicBezTo>
                  <a:cubicBezTo>
                    <a:pt x="2227580" y="138430"/>
                    <a:pt x="2222500" y="143510"/>
                    <a:pt x="2208530" y="147320"/>
                  </a:cubicBezTo>
                  <a:cubicBezTo>
                    <a:pt x="2166620" y="161290"/>
                    <a:pt x="1997710" y="160020"/>
                    <a:pt x="1948180" y="152400"/>
                  </a:cubicBezTo>
                  <a:cubicBezTo>
                    <a:pt x="1927860" y="149860"/>
                    <a:pt x="1916430" y="146050"/>
                    <a:pt x="1905000" y="138430"/>
                  </a:cubicBezTo>
                  <a:cubicBezTo>
                    <a:pt x="1893570" y="129540"/>
                    <a:pt x="1883410" y="114300"/>
                    <a:pt x="1879600" y="100330"/>
                  </a:cubicBezTo>
                  <a:cubicBezTo>
                    <a:pt x="1875790" y="86360"/>
                    <a:pt x="1877060" y="68580"/>
                    <a:pt x="1882140" y="54610"/>
                  </a:cubicBezTo>
                  <a:cubicBezTo>
                    <a:pt x="1888490" y="41910"/>
                    <a:pt x="1899920" y="27940"/>
                    <a:pt x="1912620" y="20320"/>
                  </a:cubicBezTo>
                  <a:cubicBezTo>
                    <a:pt x="1924050" y="12700"/>
                    <a:pt x="1941830" y="7620"/>
                    <a:pt x="1957070" y="10160"/>
                  </a:cubicBezTo>
                  <a:cubicBezTo>
                    <a:pt x="1974850" y="13970"/>
                    <a:pt x="2001520" y="33020"/>
                    <a:pt x="2011680" y="48260"/>
                  </a:cubicBezTo>
                  <a:cubicBezTo>
                    <a:pt x="2019300" y="60960"/>
                    <a:pt x="2023110" y="78740"/>
                    <a:pt x="2019300" y="92710"/>
                  </a:cubicBezTo>
                  <a:cubicBezTo>
                    <a:pt x="2014220" y="111760"/>
                    <a:pt x="1996440" y="138430"/>
                    <a:pt x="1978660" y="146050"/>
                  </a:cubicBezTo>
                  <a:cubicBezTo>
                    <a:pt x="1960880" y="153670"/>
                    <a:pt x="1927860" y="149860"/>
                    <a:pt x="1911350" y="142240"/>
                  </a:cubicBezTo>
                  <a:cubicBezTo>
                    <a:pt x="1898650" y="135890"/>
                    <a:pt x="1887220" y="120650"/>
                    <a:pt x="1882140" y="107950"/>
                  </a:cubicBezTo>
                  <a:cubicBezTo>
                    <a:pt x="1877060" y="93980"/>
                    <a:pt x="1875790" y="76200"/>
                    <a:pt x="1879600" y="62230"/>
                  </a:cubicBezTo>
                  <a:cubicBezTo>
                    <a:pt x="1884680" y="48260"/>
                    <a:pt x="1894840" y="33020"/>
                    <a:pt x="1906270" y="24130"/>
                  </a:cubicBezTo>
                  <a:cubicBezTo>
                    <a:pt x="1917700" y="16510"/>
                    <a:pt x="1927860" y="12700"/>
                    <a:pt x="1949450" y="10160"/>
                  </a:cubicBezTo>
                  <a:cubicBezTo>
                    <a:pt x="1998980" y="3810"/>
                    <a:pt x="2167890" y="7620"/>
                    <a:pt x="2209800" y="21590"/>
                  </a:cubicBezTo>
                  <a:cubicBezTo>
                    <a:pt x="2223770" y="26670"/>
                    <a:pt x="2228850" y="31750"/>
                    <a:pt x="2235200" y="40640"/>
                  </a:cubicBezTo>
                  <a:cubicBezTo>
                    <a:pt x="2244090" y="50800"/>
                    <a:pt x="2252980" y="69850"/>
                    <a:pt x="2251710" y="85090"/>
                  </a:cubicBezTo>
                  <a:cubicBezTo>
                    <a:pt x="2251710" y="100330"/>
                    <a:pt x="2242820" y="119380"/>
                    <a:pt x="2235200" y="129540"/>
                  </a:cubicBezTo>
                  <a:cubicBezTo>
                    <a:pt x="2227580" y="138430"/>
                    <a:pt x="2223770" y="142240"/>
                    <a:pt x="2208530" y="147320"/>
                  </a:cubicBezTo>
                  <a:cubicBezTo>
                    <a:pt x="2150110" y="167640"/>
                    <a:pt x="1824990" y="194310"/>
                    <a:pt x="1755140" y="177800"/>
                  </a:cubicBezTo>
                  <a:cubicBezTo>
                    <a:pt x="1731010" y="171450"/>
                    <a:pt x="1720850" y="165100"/>
                    <a:pt x="1711960" y="151130"/>
                  </a:cubicBezTo>
                  <a:cubicBezTo>
                    <a:pt x="1700530" y="135890"/>
                    <a:pt x="1694180" y="105410"/>
                    <a:pt x="1699260" y="86360"/>
                  </a:cubicBezTo>
                  <a:cubicBezTo>
                    <a:pt x="1703070" y="71120"/>
                    <a:pt x="1714500" y="55880"/>
                    <a:pt x="1729740" y="46990"/>
                  </a:cubicBezTo>
                  <a:cubicBezTo>
                    <a:pt x="1747520" y="35560"/>
                    <a:pt x="1776730" y="33020"/>
                    <a:pt x="1804670" y="29210"/>
                  </a:cubicBezTo>
                  <a:cubicBezTo>
                    <a:pt x="1837690" y="25400"/>
                    <a:pt x="1891030" y="22860"/>
                    <a:pt x="1915160" y="27940"/>
                  </a:cubicBezTo>
                  <a:cubicBezTo>
                    <a:pt x="1929130" y="30480"/>
                    <a:pt x="1938020" y="31750"/>
                    <a:pt x="1946910" y="39370"/>
                  </a:cubicBezTo>
                  <a:cubicBezTo>
                    <a:pt x="1958340" y="50800"/>
                    <a:pt x="1976120" y="78740"/>
                    <a:pt x="1974850" y="97790"/>
                  </a:cubicBezTo>
                  <a:cubicBezTo>
                    <a:pt x="1974850" y="116840"/>
                    <a:pt x="1967230" y="138430"/>
                    <a:pt x="1944370" y="153670"/>
                  </a:cubicBezTo>
                  <a:cubicBezTo>
                    <a:pt x="1888490" y="191770"/>
                    <a:pt x="1612900" y="212090"/>
                    <a:pt x="1546860" y="204470"/>
                  </a:cubicBezTo>
                  <a:cubicBezTo>
                    <a:pt x="1522730" y="201930"/>
                    <a:pt x="1511300" y="198120"/>
                    <a:pt x="1499870" y="186690"/>
                  </a:cubicBezTo>
                  <a:cubicBezTo>
                    <a:pt x="1487170" y="173990"/>
                    <a:pt x="1475740" y="144780"/>
                    <a:pt x="1477010" y="127000"/>
                  </a:cubicBezTo>
                  <a:cubicBezTo>
                    <a:pt x="1477010" y="110490"/>
                    <a:pt x="1489710" y="92710"/>
                    <a:pt x="1498600" y="82550"/>
                  </a:cubicBezTo>
                  <a:cubicBezTo>
                    <a:pt x="1507490" y="74930"/>
                    <a:pt x="1511300" y="71120"/>
                    <a:pt x="1529080" y="67310"/>
                  </a:cubicBezTo>
                  <a:cubicBezTo>
                    <a:pt x="1593850" y="49530"/>
                    <a:pt x="1913890" y="44450"/>
                    <a:pt x="2032000" y="48260"/>
                  </a:cubicBezTo>
                  <a:cubicBezTo>
                    <a:pt x="2095500" y="50800"/>
                    <a:pt x="2148840" y="46990"/>
                    <a:pt x="2178050" y="63500"/>
                  </a:cubicBezTo>
                  <a:cubicBezTo>
                    <a:pt x="2195830" y="73660"/>
                    <a:pt x="2205990" y="90170"/>
                    <a:pt x="2209800" y="107950"/>
                  </a:cubicBezTo>
                  <a:cubicBezTo>
                    <a:pt x="2213610" y="127000"/>
                    <a:pt x="2205990" y="161290"/>
                    <a:pt x="2193290" y="177800"/>
                  </a:cubicBezTo>
                  <a:cubicBezTo>
                    <a:pt x="2183130" y="191770"/>
                    <a:pt x="2171700" y="194310"/>
                    <a:pt x="2146300" y="203200"/>
                  </a:cubicBezTo>
                  <a:cubicBezTo>
                    <a:pt x="2058670" y="233680"/>
                    <a:pt x="1623060" y="313690"/>
                    <a:pt x="1549400" y="306070"/>
                  </a:cubicBezTo>
                  <a:cubicBezTo>
                    <a:pt x="1531620" y="304800"/>
                    <a:pt x="1527810" y="302260"/>
                    <a:pt x="1517650" y="294640"/>
                  </a:cubicBezTo>
                  <a:cubicBezTo>
                    <a:pt x="1507490" y="285750"/>
                    <a:pt x="1493520" y="269240"/>
                    <a:pt x="1489710" y="254000"/>
                  </a:cubicBezTo>
                  <a:cubicBezTo>
                    <a:pt x="1485900" y="238760"/>
                    <a:pt x="1488440" y="218440"/>
                    <a:pt x="1496060" y="204470"/>
                  </a:cubicBezTo>
                  <a:cubicBezTo>
                    <a:pt x="1502410" y="191770"/>
                    <a:pt x="1511300" y="179070"/>
                    <a:pt x="1532890" y="171450"/>
                  </a:cubicBezTo>
                  <a:cubicBezTo>
                    <a:pt x="1593850" y="149860"/>
                    <a:pt x="1869440" y="166370"/>
                    <a:pt x="1939290" y="189230"/>
                  </a:cubicBezTo>
                  <a:cubicBezTo>
                    <a:pt x="1965960" y="199390"/>
                    <a:pt x="1981200" y="210820"/>
                    <a:pt x="1990090" y="224790"/>
                  </a:cubicBezTo>
                  <a:cubicBezTo>
                    <a:pt x="1997710" y="238760"/>
                    <a:pt x="1998980" y="257810"/>
                    <a:pt x="1995170" y="271780"/>
                  </a:cubicBezTo>
                  <a:cubicBezTo>
                    <a:pt x="1990090" y="289560"/>
                    <a:pt x="1977390" y="306070"/>
                    <a:pt x="1953260" y="318770"/>
                  </a:cubicBezTo>
                  <a:cubicBezTo>
                    <a:pt x="1901190" y="345440"/>
                    <a:pt x="1731010" y="349250"/>
                    <a:pt x="1651000" y="350520"/>
                  </a:cubicBezTo>
                  <a:cubicBezTo>
                    <a:pt x="1598930" y="353060"/>
                    <a:pt x="1551940" y="351790"/>
                    <a:pt x="1520190" y="344170"/>
                  </a:cubicBezTo>
                  <a:cubicBezTo>
                    <a:pt x="1502410" y="340360"/>
                    <a:pt x="1488440" y="336550"/>
                    <a:pt x="1478280" y="325120"/>
                  </a:cubicBezTo>
                  <a:cubicBezTo>
                    <a:pt x="1466850" y="312420"/>
                    <a:pt x="1456690" y="284480"/>
                    <a:pt x="1460500" y="267970"/>
                  </a:cubicBezTo>
                  <a:cubicBezTo>
                    <a:pt x="1464310" y="250190"/>
                    <a:pt x="1478280" y="233680"/>
                    <a:pt x="1498600" y="219710"/>
                  </a:cubicBezTo>
                  <a:cubicBezTo>
                    <a:pt x="1532890" y="198120"/>
                    <a:pt x="1605280" y="187960"/>
                    <a:pt x="1672590" y="177800"/>
                  </a:cubicBezTo>
                  <a:cubicBezTo>
                    <a:pt x="1762760" y="163830"/>
                    <a:pt x="1941830" y="140970"/>
                    <a:pt x="1996440" y="152400"/>
                  </a:cubicBezTo>
                  <a:cubicBezTo>
                    <a:pt x="2016760" y="156210"/>
                    <a:pt x="2026920" y="162560"/>
                    <a:pt x="2035810" y="172720"/>
                  </a:cubicBezTo>
                  <a:cubicBezTo>
                    <a:pt x="2044700" y="182880"/>
                    <a:pt x="2051050" y="200660"/>
                    <a:pt x="2051050" y="213360"/>
                  </a:cubicBezTo>
                  <a:cubicBezTo>
                    <a:pt x="2051050" y="227330"/>
                    <a:pt x="2043430" y="245110"/>
                    <a:pt x="2035810" y="255270"/>
                  </a:cubicBezTo>
                  <a:cubicBezTo>
                    <a:pt x="2029460" y="262890"/>
                    <a:pt x="2026920" y="266700"/>
                    <a:pt x="2011680" y="271780"/>
                  </a:cubicBezTo>
                  <a:cubicBezTo>
                    <a:pt x="1944370" y="297180"/>
                    <a:pt x="1535430" y="328930"/>
                    <a:pt x="1394460" y="336550"/>
                  </a:cubicBezTo>
                  <a:cubicBezTo>
                    <a:pt x="1320800" y="339090"/>
                    <a:pt x="1257300" y="341630"/>
                    <a:pt x="1225550" y="335280"/>
                  </a:cubicBezTo>
                  <a:cubicBezTo>
                    <a:pt x="1211580" y="332740"/>
                    <a:pt x="1205230" y="331470"/>
                    <a:pt x="1197610" y="323850"/>
                  </a:cubicBezTo>
                  <a:cubicBezTo>
                    <a:pt x="1187450" y="313690"/>
                    <a:pt x="1172210" y="289560"/>
                    <a:pt x="1173480" y="271780"/>
                  </a:cubicBezTo>
                  <a:cubicBezTo>
                    <a:pt x="1173480" y="255270"/>
                    <a:pt x="1181100" y="234950"/>
                    <a:pt x="1201420" y="222250"/>
                  </a:cubicBezTo>
                  <a:cubicBezTo>
                    <a:pt x="1247140" y="191770"/>
                    <a:pt x="1404620" y="191770"/>
                    <a:pt x="1507490" y="182880"/>
                  </a:cubicBezTo>
                  <a:cubicBezTo>
                    <a:pt x="1611630" y="175260"/>
                    <a:pt x="1764030" y="157480"/>
                    <a:pt x="1819910" y="173990"/>
                  </a:cubicBezTo>
                  <a:cubicBezTo>
                    <a:pt x="1844040" y="181610"/>
                    <a:pt x="1859280" y="194310"/>
                    <a:pt x="1866900" y="207010"/>
                  </a:cubicBezTo>
                  <a:cubicBezTo>
                    <a:pt x="1873250" y="215900"/>
                    <a:pt x="1874520" y="224790"/>
                    <a:pt x="1874520" y="234950"/>
                  </a:cubicBezTo>
                  <a:cubicBezTo>
                    <a:pt x="1873250" y="247650"/>
                    <a:pt x="1868170" y="265430"/>
                    <a:pt x="1858010" y="275590"/>
                  </a:cubicBezTo>
                  <a:cubicBezTo>
                    <a:pt x="1849120" y="285750"/>
                    <a:pt x="1837690" y="290830"/>
                    <a:pt x="1819910" y="295910"/>
                  </a:cubicBezTo>
                  <a:cubicBezTo>
                    <a:pt x="1788160" y="306070"/>
                    <a:pt x="1737360" y="307340"/>
                    <a:pt x="1675130" y="313690"/>
                  </a:cubicBezTo>
                  <a:cubicBezTo>
                    <a:pt x="1564640" y="323850"/>
                    <a:pt x="1351280" y="342900"/>
                    <a:pt x="1214120" y="346710"/>
                  </a:cubicBezTo>
                  <a:cubicBezTo>
                    <a:pt x="1104900" y="350520"/>
                    <a:pt x="962660" y="361950"/>
                    <a:pt x="915670" y="341630"/>
                  </a:cubicBezTo>
                  <a:cubicBezTo>
                    <a:pt x="897890" y="334010"/>
                    <a:pt x="891540" y="322580"/>
                    <a:pt x="885190" y="311150"/>
                  </a:cubicBezTo>
                  <a:cubicBezTo>
                    <a:pt x="880110" y="302260"/>
                    <a:pt x="878840" y="293370"/>
                    <a:pt x="880110" y="283210"/>
                  </a:cubicBezTo>
                  <a:cubicBezTo>
                    <a:pt x="881380" y="270510"/>
                    <a:pt x="889000" y="254000"/>
                    <a:pt x="897890" y="243840"/>
                  </a:cubicBezTo>
                  <a:cubicBezTo>
                    <a:pt x="904240" y="236220"/>
                    <a:pt x="908050" y="233680"/>
                    <a:pt x="922020" y="228600"/>
                  </a:cubicBezTo>
                  <a:cubicBezTo>
                    <a:pt x="980440" y="210820"/>
                    <a:pt x="1328420" y="195580"/>
                    <a:pt x="1399540" y="204470"/>
                  </a:cubicBezTo>
                  <a:cubicBezTo>
                    <a:pt x="1419860" y="207010"/>
                    <a:pt x="1428750" y="207010"/>
                    <a:pt x="1438910" y="215900"/>
                  </a:cubicBezTo>
                  <a:cubicBezTo>
                    <a:pt x="1450340" y="227330"/>
                    <a:pt x="1460500" y="250190"/>
                    <a:pt x="1460500" y="265430"/>
                  </a:cubicBezTo>
                  <a:cubicBezTo>
                    <a:pt x="1460500" y="279400"/>
                    <a:pt x="1452880" y="294640"/>
                    <a:pt x="1443990" y="303530"/>
                  </a:cubicBezTo>
                  <a:cubicBezTo>
                    <a:pt x="1433830" y="312420"/>
                    <a:pt x="1427480" y="314960"/>
                    <a:pt x="1405890" y="320040"/>
                  </a:cubicBezTo>
                  <a:cubicBezTo>
                    <a:pt x="1309370" y="344170"/>
                    <a:pt x="792480" y="361950"/>
                    <a:pt x="585470" y="368300"/>
                  </a:cubicBezTo>
                  <a:cubicBezTo>
                    <a:pt x="459740" y="373380"/>
                    <a:pt x="334010" y="383540"/>
                    <a:pt x="281940" y="370840"/>
                  </a:cubicBezTo>
                  <a:cubicBezTo>
                    <a:pt x="261620" y="365760"/>
                    <a:pt x="252730" y="360680"/>
                    <a:pt x="243840" y="350520"/>
                  </a:cubicBezTo>
                  <a:cubicBezTo>
                    <a:pt x="234950" y="340360"/>
                    <a:pt x="228600" y="322580"/>
                    <a:pt x="228600" y="308610"/>
                  </a:cubicBezTo>
                  <a:cubicBezTo>
                    <a:pt x="228600" y="295910"/>
                    <a:pt x="234950" y="278130"/>
                    <a:pt x="243840" y="269240"/>
                  </a:cubicBezTo>
                  <a:cubicBezTo>
                    <a:pt x="252730" y="259080"/>
                    <a:pt x="260350" y="255270"/>
                    <a:pt x="283210" y="248920"/>
                  </a:cubicBezTo>
                  <a:cubicBezTo>
                    <a:pt x="373380" y="223520"/>
                    <a:pt x="878840" y="194310"/>
                    <a:pt x="1014730" y="190500"/>
                  </a:cubicBezTo>
                  <a:cubicBezTo>
                    <a:pt x="1065530" y="187960"/>
                    <a:pt x="1096010" y="184150"/>
                    <a:pt x="1121410" y="191770"/>
                  </a:cubicBezTo>
                  <a:cubicBezTo>
                    <a:pt x="1136650" y="198120"/>
                    <a:pt x="1149350" y="204470"/>
                    <a:pt x="1156970" y="217170"/>
                  </a:cubicBezTo>
                  <a:cubicBezTo>
                    <a:pt x="1164590" y="231140"/>
                    <a:pt x="1169670" y="257810"/>
                    <a:pt x="1163320" y="274320"/>
                  </a:cubicBezTo>
                  <a:cubicBezTo>
                    <a:pt x="1156970" y="289560"/>
                    <a:pt x="1146810" y="302260"/>
                    <a:pt x="1120140" y="311150"/>
                  </a:cubicBezTo>
                  <a:cubicBezTo>
                    <a:pt x="1028700" y="345440"/>
                    <a:pt x="491490" y="325120"/>
                    <a:pt x="408940" y="295910"/>
                  </a:cubicBezTo>
                  <a:cubicBezTo>
                    <a:pt x="388620" y="288290"/>
                    <a:pt x="382270" y="280670"/>
                    <a:pt x="375920" y="270510"/>
                  </a:cubicBezTo>
                  <a:cubicBezTo>
                    <a:pt x="369570" y="259080"/>
                    <a:pt x="367030" y="240030"/>
                    <a:pt x="368300" y="228600"/>
                  </a:cubicBezTo>
                  <a:cubicBezTo>
                    <a:pt x="369570" y="218440"/>
                    <a:pt x="373380" y="210820"/>
                    <a:pt x="379730" y="203200"/>
                  </a:cubicBezTo>
                  <a:cubicBezTo>
                    <a:pt x="389890" y="190500"/>
                    <a:pt x="402590" y="179070"/>
                    <a:pt x="429260" y="168910"/>
                  </a:cubicBezTo>
                  <a:cubicBezTo>
                    <a:pt x="499110" y="140970"/>
                    <a:pt x="694690" y="121920"/>
                    <a:pt x="859790" y="109220"/>
                  </a:cubicBezTo>
                  <a:cubicBezTo>
                    <a:pt x="1079500" y="91440"/>
                    <a:pt x="1537970" y="67310"/>
                    <a:pt x="1628140" y="90170"/>
                  </a:cubicBezTo>
                  <a:cubicBezTo>
                    <a:pt x="1649730" y="96520"/>
                    <a:pt x="1656080" y="101600"/>
                    <a:pt x="1663700" y="111760"/>
                  </a:cubicBezTo>
                  <a:cubicBezTo>
                    <a:pt x="1672590" y="121920"/>
                    <a:pt x="1677670" y="138430"/>
                    <a:pt x="1676400" y="152400"/>
                  </a:cubicBezTo>
                  <a:cubicBezTo>
                    <a:pt x="1676400" y="165100"/>
                    <a:pt x="1668780" y="180340"/>
                    <a:pt x="1659890" y="190500"/>
                  </a:cubicBezTo>
                  <a:cubicBezTo>
                    <a:pt x="1651000" y="199390"/>
                    <a:pt x="1643380" y="201930"/>
                    <a:pt x="1621790" y="207010"/>
                  </a:cubicBezTo>
                  <a:cubicBezTo>
                    <a:pt x="1518920" y="232410"/>
                    <a:pt x="935990" y="250190"/>
                    <a:pt x="697230" y="257810"/>
                  </a:cubicBezTo>
                  <a:cubicBezTo>
                    <a:pt x="547370" y="261620"/>
                    <a:pt x="443230" y="262890"/>
                    <a:pt x="328930" y="259080"/>
                  </a:cubicBezTo>
                  <a:cubicBezTo>
                    <a:pt x="228600" y="255270"/>
                    <a:pt x="92710" y="247650"/>
                    <a:pt x="49530" y="237490"/>
                  </a:cubicBezTo>
                  <a:cubicBezTo>
                    <a:pt x="36830" y="234950"/>
                    <a:pt x="31750" y="233680"/>
                    <a:pt x="24130" y="227330"/>
                  </a:cubicBezTo>
                  <a:cubicBezTo>
                    <a:pt x="15240" y="219710"/>
                    <a:pt x="5080" y="204470"/>
                    <a:pt x="2540" y="193040"/>
                  </a:cubicBezTo>
                  <a:cubicBezTo>
                    <a:pt x="0" y="184150"/>
                    <a:pt x="0" y="175260"/>
                    <a:pt x="2540" y="165100"/>
                  </a:cubicBezTo>
                  <a:cubicBezTo>
                    <a:pt x="6350" y="154940"/>
                    <a:pt x="10160" y="142240"/>
                    <a:pt x="26670" y="133350"/>
                  </a:cubicBezTo>
                  <a:cubicBezTo>
                    <a:pt x="86360" y="97790"/>
                    <a:pt x="341630" y="88900"/>
                    <a:pt x="537210" y="72390"/>
                  </a:cubicBezTo>
                  <a:cubicBezTo>
                    <a:pt x="800100" y="49530"/>
                    <a:pt x="1355090" y="8890"/>
                    <a:pt x="1460500" y="22860"/>
                  </a:cubicBezTo>
                  <a:cubicBezTo>
                    <a:pt x="1483360" y="26670"/>
                    <a:pt x="1489710" y="29210"/>
                    <a:pt x="1499870" y="36830"/>
                  </a:cubicBezTo>
                  <a:cubicBezTo>
                    <a:pt x="1510030" y="45720"/>
                    <a:pt x="1518920" y="60960"/>
                    <a:pt x="1520190" y="73660"/>
                  </a:cubicBezTo>
                  <a:cubicBezTo>
                    <a:pt x="1522730" y="86360"/>
                    <a:pt x="1520190" y="104140"/>
                    <a:pt x="1511300" y="115570"/>
                  </a:cubicBezTo>
                  <a:cubicBezTo>
                    <a:pt x="1502410" y="127000"/>
                    <a:pt x="1490980" y="134620"/>
                    <a:pt x="1463040" y="142240"/>
                  </a:cubicBezTo>
                  <a:cubicBezTo>
                    <a:pt x="1358900" y="170180"/>
                    <a:pt x="877570" y="158750"/>
                    <a:pt x="645160" y="160020"/>
                  </a:cubicBezTo>
                  <a:cubicBezTo>
                    <a:pt x="473710" y="161290"/>
                    <a:pt x="255270" y="180340"/>
                    <a:pt x="196850" y="153670"/>
                  </a:cubicBezTo>
                  <a:cubicBezTo>
                    <a:pt x="179070" y="146050"/>
                    <a:pt x="172720" y="134620"/>
                    <a:pt x="167640" y="123190"/>
                  </a:cubicBezTo>
                  <a:cubicBezTo>
                    <a:pt x="163830" y="114300"/>
                    <a:pt x="162560" y="104140"/>
                    <a:pt x="163830" y="95250"/>
                  </a:cubicBezTo>
                  <a:cubicBezTo>
                    <a:pt x="166370" y="82550"/>
                    <a:pt x="172720" y="66040"/>
                    <a:pt x="182880" y="57150"/>
                  </a:cubicBezTo>
                  <a:cubicBezTo>
                    <a:pt x="193040" y="48260"/>
                    <a:pt x="199390" y="45720"/>
                    <a:pt x="222250" y="40640"/>
                  </a:cubicBezTo>
                  <a:cubicBezTo>
                    <a:pt x="358140" y="13970"/>
                    <a:pt x="1478280" y="30480"/>
                    <a:pt x="1676400" y="35560"/>
                  </a:cubicBezTo>
                  <a:cubicBezTo>
                    <a:pt x="1728470" y="35560"/>
                    <a:pt x="1750060" y="33020"/>
                    <a:pt x="1774190" y="39370"/>
                  </a:cubicBezTo>
                  <a:cubicBezTo>
                    <a:pt x="1789430" y="44450"/>
                    <a:pt x="1802130" y="49530"/>
                    <a:pt x="1811020" y="59690"/>
                  </a:cubicBezTo>
                  <a:cubicBezTo>
                    <a:pt x="1819910" y="72390"/>
                    <a:pt x="1824990" y="100330"/>
                    <a:pt x="1822450" y="114300"/>
                  </a:cubicBezTo>
                  <a:cubicBezTo>
                    <a:pt x="1821180" y="124460"/>
                    <a:pt x="1816100" y="133350"/>
                    <a:pt x="1808480" y="139700"/>
                  </a:cubicBezTo>
                  <a:cubicBezTo>
                    <a:pt x="1799590" y="148590"/>
                    <a:pt x="1791970" y="152400"/>
                    <a:pt x="1770380" y="158750"/>
                  </a:cubicBezTo>
                  <a:cubicBezTo>
                    <a:pt x="1686560" y="180340"/>
                    <a:pt x="1337310" y="193040"/>
                    <a:pt x="1121410" y="205740"/>
                  </a:cubicBezTo>
                  <a:cubicBezTo>
                    <a:pt x="906780" y="218440"/>
                    <a:pt x="563880" y="247650"/>
                    <a:pt x="480060" y="234950"/>
                  </a:cubicBezTo>
                  <a:cubicBezTo>
                    <a:pt x="459740" y="231140"/>
                    <a:pt x="452120" y="227330"/>
                    <a:pt x="443230" y="219710"/>
                  </a:cubicBezTo>
                  <a:cubicBezTo>
                    <a:pt x="435610" y="214630"/>
                    <a:pt x="430530" y="207010"/>
                    <a:pt x="426720" y="198120"/>
                  </a:cubicBezTo>
                  <a:cubicBezTo>
                    <a:pt x="424180" y="186690"/>
                    <a:pt x="424180" y="167640"/>
                    <a:pt x="426720" y="157480"/>
                  </a:cubicBezTo>
                  <a:cubicBezTo>
                    <a:pt x="429260" y="147320"/>
                    <a:pt x="435610" y="139700"/>
                    <a:pt x="441960" y="134620"/>
                  </a:cubicBezTo>
                  <a:cubicBezTo>
                    <a:pt x="452120" y="127000"/>
                    <a:pt x="458470" y="124460"/>
                    <a:pt x="480060" y="119380"/>
                  </a:cubicBezTo>
                  <a:cubicBezTo>
                    <a:pt x="612140" y="95250"/>
                    <a:pt x="1751330" y="80010"/>
                    <a:pt x="1883410" y="104140"/>
                  </a:cubicBezTo>
                  <a:cubicBezTo>
                    <a:pt x="1906270" y="107950"/>
                    <a:pt x="1912620" y="109220"/>
                    <a:pt x="1921510" y="118110"/>
                  </a:cubicBezTo>
                  <a:cubicBezTo>
                    <a:pt x="1932940" y="129540"/>
                    <a:pt x="1941830" y="153670"/>
                    <a:pt x="1940560" y="168910"/>
                  </a:cubicBezTo>
                  <a:cubicBezTo>
                    <a:pt x="1940560" y="182880"/>
                    <a:pt x="1931670" y="196850"/>
                    <a:pt x="1921510" y="205740"/>
                  </a:cubicBezTo>
                  <a:cubicBezTo>
                    <a:pt x="1912620" y="214630"/>
                    <a:pt x="1896110" y="222250"/>
                    <a:pt x="1883410" y="219710"/>
                  </a:cubicBezTo>
                  <a:cubicBezTo>
                    <a:pt x="1869440" y="217170"/>
                    <a:pt x="1860550" y="187960"/>
                    <a:pt x="1841500" y="184150"/>
                  </a:cubicBezTo>
                  <a:cubicBezTo>
                    <a:pt x="1814830" y="177800"/>
                    <a:pt x="1789430" y="205740"/>
                    <a:pt x="1733550" y="213360"/>
                  </a:cubicBezTo>
                  <a:cubicBezTo>
                    <a:pt x="1545590" y="238760"/>
                    <a:pt x="624840" y="234950"/>
                    <a:pt x="500380" y="213360"/>
                  </a:cubicBezTo>
                  <a:cubicBezTo>
                    <a:pt x="477520" y="209550"/>
                    <a:pt x="471170" y="207010"/>
                    <a:pt x="461010" y="199390"/>
                  </a:cubicBezTo>
                  <a:cubicBezTo>
                    <a:pt x="450850" y="190500"/>
                    <a:pt x="443230" y="175260"/>
                    <a:pt x="440690" y="162560"/>
                  </a:cubicBezTo>
                  <a:cubicBezTo>
                    <a:pt x="439420" y="149860"/>
                    <a:pt x="443230" y="132080"/>
                    <a:pt x="450850" y="121920"/>
                  </a:cubicBezTo>
                  <a:cubicBezTo>
                    <a:pt x="457200" y="110490"/>
                    <a:pt x="462280" y="104140"/>
                    <a:pt x="483870" y="97790"/>
                  </a:cubicBezTo>
                  <a:cubicBezTo>
                    <a:pt x="628650" y="50800"/>
                    <a:pt x="2151380" y="55880"/>
                    <a:pt x="2303780" y="92710"/>
                  </a:cubicBezTo>
                  <a:cubicBezTo>
                    <a:pt x="2326640" y="99060"/>
                    <a:pt x="2332990" y="102870"/>
                    <a:pt x="2341880" y="113030"/>
                  </a:cubicBezTo>
                  <a:cubicBezTo>
                    <a:pt x="2350770" y="123190"/>
                    <a:pt x="2357120" y="139700"/>
                    <a:pt x="2357120" y="152400"/>
                  </a:cubicBezTo>
                  <a:cubicBezTo>
                    <a:pt x="2357120" y="166370"/>
                    <a:pt x="2350770" y="182880"/>
                    <a:pt x="2341880" y="193040"/>
                  </a:cubicBezTo>
                  <a:cubicBezTo>
                    <a:pt x="2332990" y="203200"/>
                    <a:pt x="2326640" y="207010"/>
                    <a:pt x="2303780" y="213360"/>
                  </a:cubicBezTo>
                  <a:cubicBezTo>
                    <a:pt x="2202180" y="243840"/>
                    <a:pt x="1616710" y="285750"/>
                    <a:pt x="1385570" y="303530"/>
                  </a:cubicBezTo>
                  <a:cubicBezTo>
                    <a:pt x="1245870" y="314960"/>
                    <a:pt x="1162050" y="320040"/>
                    <a:pt x="1049020" y="322580"/>
                  </a:cubicBezTo>
                  <a:cubicBezTo>
                    <a:pt x="937260" y="326390"/>
                    <a:pt x="768350" y="340360"/>
                    <a:pt x="715010" y="322580"/>
                  </a:cubicBezTo>
                  <a:cubicBezTo>
                    <a:pt x="694690" y="317500"/>
                    <a:pt x="685800" y="309880"/>
                    <a:pt x="678180" y="298450"/>
                  </a:cubicBezTo>
                  <a:cubicBezTo>
                    <a:pt x="670560" y="287020"/>
                    <a:pt x="666750" y="267970"/>
                    <a:pt x="668020" y="255270"/>
                  </a:cubicBezTo>
                  <a:cubicBezTo>
                    <a:pt x="668020" y="245110"/>
                    <a:pt x="671830" y="234950"/>
                    <a:pt x="678180" y="227330"/>
                  </a:cubicBezTo>
                  <a:cubicBezTo>
                    <a:pt x="685800" y="217170"/>
                    <a:pt x="692150" y="209550"/>
                    <a:pt x="715010" y="201930"/>
                  </a:cubicBezTo>
                  <a:cubicBezTo>
                    <a:pt x="806450" y="172720"/>
                    <a:pt x="1422400" y="170180"/>
                    <a:pt x="1516380" y="199390"/>
                  </a:cubicBezTo>
                  <a:cubicBezTo>
                    <a:pt x="1539240" y="207010"/>
                    <a:pt x="1546860" y="213360"/>
                    <a:pt x="1554480" y="226060"/>
                  </a:cubicBezTo>
                  <a:cubicBezTo>
                    <a:pt x="1562100" y="237490"/>
                    <a:pt x="1567180" y="256540"/>
                    <a:pt x="1565910" y="270510"/>
                  </a:cubicBezTo>
                  <a:cubicBezTo>
                    <a:pt x="1563370" y="284480"/>
                    <a:pt x="1554480" y="302260"/>
                    <a:pt x="1544320" y="311150"/>
                  </a:cubicBezTo>
                  <a:cubicBezTo>
                    <a:pt x="1532890" y="321310"/>
                    <a:pt x="1501140" y="327660"/>
                    <a:pt x="1501140" y="327660"/>
                  </a:cubicBezTo>
                </a:path>
              </a:pathLst>
            </a:custGeom>
            <a:solidFill>
              <a:srgbClr val="E7E7E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8" id="18"/>
          <p:cNvGrpSpPr/>
          <p:nvPr/>
        </p:nvGrpSpPr>
        <p:grpSpPr>
          <a:xfrm rot="0">
            <a:off x="14744700" y="8563928"/>
            <a:ext cx="588645" cy="385762"/>
            <a:chOff x="0" y="0"/>
            <a:chExt cx="784860" cy="5143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46990" y="41910"/>
              <a:ext cx="693420" cy="425450"/>
            </a:xfrm>
            <a:custGeom>
              <a:avLst/>
              <a:gdLst/>
              <a:ahLst/>
              <a:cxnLst/>
              <a:rect r="r" b="b" t="t" l="l"/>
              <a:pathLst>
                <a:path h="425450" w="693420">
                  <a:moveTo>
                    <a:pt x="312420" y="250190"/>
                  </a:moveTo>
                  <a:cubicBezTo>
                    <a:pt x="439420" y="196850"/>
                    <a:pt x="458470" y="201930"/>
                    <a:pt x="472440" y="209550"/>
                  </a:cubicBezTo>
                  <a:cubicBezTo>
                    <a:pt x="483870" y="214630"/>
                    <a:pt x="492760" y="223520"/>
                    <a:pt x="497840" y="234950"/>
                  </a:cubicBezTo>
                  <a:cubicBezTo>
                    <a:pt x="505460" y="248920"/>
                    <a:pt x="511810" y="270510"/>
                    <a:pt x="508000" y="288290"/>
                  </a:cubicBezTo>
                  <a:cubicBezTo>
                    <a:pt x="502920" y="307340"/>
                    <a:pt x="491490" y="330200"/>
                    <a:pt x="464820" y="342900"/>
                  </a:cubicBezTo>
                  <a:cubicBezTo>
                    <a:pt x="401320" y="375920"/>
                    <a:pt x="133350" y="370840"/>
                    <a:pt x="68580" y="354330"/>
                  </a:cubicBezTo>
                  <a:cubicBezTo>
                    <a:pt x="45720" y="349250"/>
                    <a:pt x="34290" y="341630"/>
                    <a:pt x="24130" y="330200"/>
                  </a:cubicBezTo>
                  <a:cubicBezTo>
                    <a:pt x="13970" y="317500"/>
                    <a:pt x="6350" y="298450"/>
                    <a:pt x="7620" y="281940"/>
                  </a:cubicBezTo>
                  <a:cubicBezTo>
                    <a:pt x="8890" y="262890"/>
                    <a:pt x="19050" y="238760"/>
                    <a:pt x="40640" y="223520"/>
                  </a:cubicBezTo>
                  <a:cubicBezTo>
                    <a:pt x="76200" y="198120"/>
                    <a:pt x="191770" y="186690"/>
                    <a:pt x="236220" y="187960"/>
                  </a:cubicBezTo>
                  <a:cubicBezTo>
                    <a:pt x="257810" y="189230"/>
                    <a:pt x="273050" y="191770"/>
                    <a:pt x="285750" y="200660"/>
                  </a:cubicBezTo>
                  <a:cubicBezTo>
                    <a:pt x="299720" y="209550"/>
                    <a:pt x="311150" y="229870"/>
                    <a:pt x="316230" y="243840"/>
                  </a:cubicBezTo>
                  <a:cubicBezTo>
                    <a:pt x="320040" y="255270"/>
                    <a:pt x="320040" y="267970"/>
                    <a:pt x="316230" y="279400"/>
                  </a:cubicBezTo>
                  <a:cubicBezTo>
                    <a:pt x="311150" y="293370"/>
                    <a:pt x="297180" y="312420"/>
                    <a:pt x="285750" y="322580"/>
                  </a:cubicBezTo>
                  <a:cubicBezTo>
                    <a:pt x="275590" y="328930"/>
                    <a:pt x="266700" y="335280"/>
                    <a:pt x="252730" y="334010"/>
                  </a:cubicBezTo>
                  <a:cubicBezTo>
                    <a:pt x="229870" y="332740"/>
                    <a:pt x="180340" y="303530"/>
                    <a:pt x="158750" y="284480"/>
                  </a:cubicBezTo>
                  <a:cubicBezTo>
                    <a:pt x="144780" y="270510"/>
                    <a:pt x="134620" y="255270"/>
                    <a:pt x="129540" y="240030"/>
                  </a:cubicBezTo>
                  <a:cubicBezTo>
                    <a:pt x="127000" y="228600"/>
                    <a:pt x="127000" y="217170"/>
                    <a:pt x="130810" y="204470"/>
                  </a:cubicBezTo>
                  <a:cubicBezTo>
                    <a:pt x="135890" y="190500"/>
                    <a:pt x="146050" y="170180"/>
                    <a:pt x="161290" y="161290"/>
                  </a:cubicBezTo>
                  <a:cubicBezTo>
                    <a:pt x="177800" y="152400"/>
                    <a:pt x="207010" y="161290"/>
                    <a:pt x="229870" y="154940"/>
                  </a:cubicBezTo>
                  <a:cubicBezTo>
                    <a:pt x="259080" y="146050"/>
                    <a:pt x="292100" y="115570"/>
                    <a:pt x="320040" y="106680"/>
                  </a:cubicBezTo>
                  <a:cubicBezTo>
                    <a:pt x="341630" y="99060"/>
                    <a:pt x="364490" y="95250"/>
                    <a:pt x="381000" y="97790"/>
                  </a:cubicBezTo>
                  <a:cubicBezTo>
                    <a:pt x="394970" y="99060"/>
                    <a:pt x="405130" y="105410"/>
                    <a:pt x="415290" y="113030"/>
                  </a:cubicBezTo>
                  <a:cubicBezTo>
                    <a:pt x="424180" y="119380"/>
                    <a:pt x="433070" y="129540"/>
                    <a:pt x="438150" y="140970"/>
                  </a:cubicBezTo>
                  <a:cubicBezTo>
                    <a:pt x="443230" y="156210"/>
                    <a:pt x="447040" y="179070"/>
                    <a:pt x="440690" y="195580"/>
                  </a:cubicBezTo>
                  <a:cubicBezTo>
                    <a:pt x="434340" y="214630"/>
                    <a:pt x="417830" y="236220"/>
                    <a:pt x="391160" y="246380"/>
                  </a:cubicBezTo>
                  <a:cubicBezTo>
                    <a:pt x="342900" y="264160"/>
                    <a:pt x="193040" y="252730"/>
                    <a:pt x="149860" y="231140"/>
                  </a:cubicBezTo>
                  <a:cubicBezTo>
                    <a:pt x="129540" y="220980"/>
                    <a:pt x="119380" y="207010"/>
                    <a:pt x="114300" y="190500"/>
                  </a:cubicBezTo>
                  <a:cubicBezTo>
                    <a:pt x="107950" y="170180"/>
                    <a:pt x="114300" y="134620"/>
                    <a:pt x="123190" y="118110"/>
                  </a:cubicBezTo>
                  <a:cubicBezTo>
                    <a:pt x="129540" y="106680"/>
                    <a:pt x="137160" y="101600"/>
                    <a:pt x="151130" y="93980"/>
                  </a:cubicBezTo>
                  <a:cubicBezTo>
                    <a:pt x="175260" y="80010"/>
                    <a:pt x="231140" y="52070"/>
                    <a:pt x="265430" y="62230"/>
                  </a:cubicBezTo>
                  <a:cubicBezTo>
                    <a:pt x="303530" y="73660"/>
                    <a:pt x="373380" y="157480"/>
                    <a:pt x="363220" y="177800"/>
                  </a:cubicBezTo>
                  <a:cubicBezTo>
                    <a:pt x="351790" y="201930"/>
                    <a:pt x="193040" y="196850"/>
                    <a:pt x="152400" y="173990"/>
                  </a:cubicBezTo>
                  <a:cubicBezTo>
                    <a:pt x="128270" y="161290"/>
                    <a:pt x="114300" y="135890"/>
                    <a:pt x="111760" y="114300"/>
                  </a:cubicBezTo>
                  <a:cubicBezTo>
                    <a:pt x="109220" y="92710"/>
                    <a:pt x="123190" y="59690"/>
                    <a:pt x="138430" y="45720"/>
                  </a:cubicBezTo>
                  <a:cubicBezTo>
                    <a:pt x="151130" y="33020"/>
                    <a:pt x="165100" y="31750"/>
                    <a:pt x="190500" y="26670"/>
                  </a:cubicBezTo>
                  <a:cubicBezTo>
                    <a:pt x="259080" y="12700"/>
                    <a:pt x="502920" y="0"/>
                    <a:pt x="570230" y="8890"/>
                  </a:cubicBezTo>
                  <a:cubicBezTo>
                    <a:pt x="594360" y="12700"/>
                    <a:pt x="607060" y="16510"/>
                    <a:pt x="619760" y="26670"/>
                  </a:cubicBezTo>
                  <a:cubicBezTo>
                    <a:pt x="632460" y="36830"/>
                    <a:pt x="643890" y="55880"/>
                    <a:pt x="646430" y="72390"/>
                  </a:cubicBezTo>
                  <a:cubicBezTo>
                    <a:pt x="648970" y="88900"/>
                    <a:pt x="647700" y="107950"/>
                    <a:pt x="635000" y="124460"/>
                  </a:cubicBezTo>
                  <a:cubicBezTo>
                    <a:pt x="614680" y="153670"/>
                    <a:pt x="535940" y="195580"/>
                    <a:pt x="496570" y="204470"/>
                  </a:cubicBezTo>
                  <a:cubicBezTo>
                    <a:pt x="469900" y="209550"/>
                    <a:pt x="443230" y="208280"/>
                    <a:pt x="425450" y="196850"/>
                  </a:cubicBezTo>
                  <a:cubicBezTo>
                    <a:pt x="408940" y="184150"/>
                    <a:pt x="393700" y="153670"/>
                    <a:pt x="392430" y="133350"/>
                  </a:cubicBezTo>
                  <a:cubicBezTo>
                    <a:pt x="391160" y="115570"/>
                    <a:pt x="401320" y="95250"/>
                    <a:pt x="411480" y="82550"/>
                  </a:cubicBezTo>
                  <a:cubicBezTo>
                    <a:pt x="419100" y="72390"/>
                    <a:pt x="426720" y="66040"/>
                    <a:pt x="440690" y="60960"/>
                  </a:cubicBezTo>
                  <a:cubicBezTo>
                    <a:pt x="467360" y="54610"/>
                    <a:pt x="532130" y="60960"/>
                    <a:pt x="563880" y="68580"/>
                  </a:cubicBezTo>
                  <a:cubicBezTo>
                    <a:pt x="584200" y="74930"/>
                    <a:pt x="601980" y="80010"/>
                    <a:pt x="613410" y="92710"/>
                  </a:cubicBezTo>
                  <a:cubicBezTo>
                    <a:pt x="624840" y="105410"/>
                    <a:pt x="633730" y="127000"/>
                    <a:pt x="635000" y="143510"/>
                  </a:cubicBezTo>
                  <a:cubicBezTo>
                    <a:pt x="635000" y="161290"/>
                    <a:pt x="626110" y="182880"/>
                    <a:pt x="615950" y="195580"/>
                  </a:cubicBezTo>
                  <a:cubicBezTo>
                    <a:pt x="608330" y="207010"/>
                    <a:pt x="600710" y="212090"/>
                    <a:pt x="586740" y="218440"/>
                  </a:cubicBezTo>
                  <a:cubicBezTo>
                    <a:pt x="563880" y="228600"/>
                    <a:pt x="513080" y="237490"/>
                    <a:pt x="488950" y="240030"/>
                  </a:cubicBezTo>
                  <a:cubicBezTo>
                    <a:pt x="473710" y="241300"/>
                    <a:pt x="463550" y="241300"/>
                    <a:pt x="450850" y="236220"/>
                  </a:cubicBezTo>
                  <a:cubicBezTo>
                    <a:pt x="436880" y="231140"/>
                    <a:pt x="416560" y="215900"/>
                    <a:pt x="407670" y="201930"/>
                  </a:cubicBezTo>
                  <a:cubicBezTo>
                    <a:pt x="400050" y="186690"/>
                    <a:pt x="396240" y="163830"/>
                    <a:pt x="398780" y="146050"/>
                  </a:cubicBezTo>
                  <a:cubicBezTo>
                    <a:pt x="402590" y="129540"/>
                    <a:pt x="416560" y="110490"/>
                    <a:pt x="429260" y="99060"/>
                  </a:cubicBezTo>
                  <a:cubicBezTo>
                    <a:pt x="439420" y="91440"/>
                    <a:pt x="447040" y="86360"/>
                    <a:pt x="463550" y="85090"/>
                  </a:cubicBezTo>
                  <a:cubicBezTo>
                    <a:pt x="499110" y="81280"/>
                    <a:pt x="596900" y="88900"/>
                    <a:pt x="635000" y="115570"/>
                  </a:cubicBezTo>
                  <a:cubicBezTo>
                    <a:pt x="662940" y="135890"/>
                    <a:pt x="679450" y="175260"/>
                    <a:pt x="687070" y="205740"/>
                  </a:cubicBezTo>
                  <a:cubicBezTo>
                    <a:pt x="693420" y="231140"/>
                    <a:pt x="687070" y="255270"/>
                    <a:pt x="681990" y="281940"/>
                  </a:cubicBezTo>
                  <a:cubicBezTo>
                    <a:pt x="676910" y="312420"/>
                    <a:pt x="669290" y="355600"/>
                    <a:pt x="651510" y="379730"/>
                  </a:cubicBezTo>
                  <a:cubicBezTo>
                    <a:pt x="636270" y="400050"/>
                    <a:pt x="609600" y="417830"/>
                    <a:pt x="588010" y="421640"/>
                  </a:cubicBezTo>
                  <a:cubicBezTo>
                    <a:pt x="568960" y="425450"/>
                    <a:pt x="546100" y="415290"/>
                    <a:pt x="532130" y="407670"/>
                  </a:cubicBezTo>
                  <a:cubicBezTo>
                    <a:pt x="520700" y="400050"/>
                    <a:pt x="511810" y="392430"/>
                    <a:pt x="506730" y="377190"/>
                  </a:cubicBezTo>
                  <a:cubicBezTo>
                    <a:pt x="496570" y="349250"/>
                    <a:pt x="499110" y="275590"/>
                    <a:pt x="505460" y="241300"/>
                  </a:cubicBezTo>
                  <a:cubicBezTo>
                    <a:pt x="509270" y="219710"/>
                    <a:pt x="515620" y="203200"/>
                    <a:pt x="524510" y="189230"/>
                  </a:cubicBezTo>
                  <a:cubicBezTo>
                    <a:pt x="533400" y="176530"/>
                    <a:pt x="541020" y="167640"/>
                    <a:pt x="553720" y="161290"/>
                  </a:cubicBezTo>
                  <a:cubicBezTo>
                    <a:pt x="568960" y="154940"/>
                    <a:pt x="595630" y="151130"/>
                    <a:pt x="612140" y="153670"/>
                  </a:cubicBezTo>
                  <a:cubicBezTo>
                    <a:pt x="626110" y="156210"/>
                    <a:pt x="637540" y="161290"/>
                    <a:pt x="647700" y="171450"/>
                  </a:cubicBezTo>
                  <a:cubicBezTo>
                    <a:pt x="661670" y="186690"/>
                    <a:pt x="675640" y="217170"/>
                    <a:pt x="676910" y="242570"/>
                  </a:cubicBezTo>
                  <a:cubicBezTo>
                    <a:pt x="676910" y="274320"/>
                    <a:pt x="657860" y="322580"/>
                    <a:pt x="636270" y="350520"/>
                  </a:cubicBezTo>
                  <a:cubicBezTo>
                    <a:pt x="615950" y="375920"/>
                    <a:pt x="586740" y="396240"/>
                    <a:pt x="553720" y="403860"/>
                  </a:cubicBezTo>
                  <a:cubicBezTo>
                    <a:pt x="514350" y="414020"/>
                    <a:pt x="452120" y="400050"/>
                    <a:pt x="411480" y="388620"/>
                  </a:cubicBezTo>
                  <a:cubicBezTo>
                    <a:pt x="379730" y="381000"/>
                    <a:pt x="365760" y="364490"/>
                    <a:pt x="331470" y="353060"/>
                  </a:cubicBezTo>
                  <a:cubicBezTo>
                    <a:pt x="275590" y="334010"/>
                    <a:pt x="161290" y="335280"/>
                    <a:pt x="105410" y="297180"/>
                  </a:cubicBezTo>
                  <a:cubicBezTo>
                    <a:pt x="57150" y="265430"/>
                    <a:pt x="15240" y="195580"/>
                    <a:pt x="6350" y="156210"/>
                  </a:cubicBezTo>
                  <a:cubicBezTo>
                    <a:pt x="0" y="134620"/>
                    <a:pt x="5080" y="114300"/>
                    <a:pt x="12700" y="97790"/>
                  </a:cubicBezTo>
                  <a:cubicBezTo>
                    <a:pt x="21590" y="81280"/>
                    <a:pt x="41910" y="66040"/>
                    <a:pt x="58420" y="58420"/>
                  </a:cubicBezTo>
                  <a:cubicBezTo>
                    <a:pt x="71120" y="53340"/>
                    <a:pt x="85090" y="52070"/>
                    <a:pt x="97790" y="54610"/>
                  </a:cubicBezTo>
                  <a:cubicBezTo>
                    <a:pt x="110490" y="55880"/>
                    <a:pt x="119380" y="59690"/>
                    <a:pt x="135890" y="68580"/>
                  </a:cubicBezTo>
                  <a:cubicBezTo>
                    <a:pt x="167640" y="86360"/>
                    <a:pt x="246380" y="144780"/>
                    <a:pt x="274320" y="175260"/>
                  </a:cubicBezTo>
                  <a:cubicBezTo>
                    <a:pt x="290830" y="190500"/>
                    <a:pt x="300990" y="201930"/>
                    <a:pt x="306070" y="218440"/>
                  </a:cubicBezTo>
                  <a:cubicBezTo>
                    <a:pt x="311150" y="234950"/>
                    <a:pt x="311150" y="256540"/>
                    <a:pt x="306070" y="271780"/>
                  </a:cubicBezTo>
                  <a:cubicBezTo>
                    <a:pt x="299720" y="288290"/>
                    <a:pt x="285750" y="304800"/>
                    <a:pt x="271780" y="313690"/>
                  </a:cubicBezTo>
                  <a:cubicBezTo>
                    <a:pt x="257810" y="322580"/>
                    <a:pt x="237490" y="328930"/>
                    <a:pt x="219710" y="327660"/>
                  </a:cubicBezTo>
                  <a:cubicBezTo>
                    <a:pt x="203200" y="326390"/>
                    <a:pt x="182880" y="320040"/>
                    <a:pt x="170180" y="306070"/>
                  </a:cubicBezTo>
                  <a:cubicBezTo>
                    <a:pt x="154940" y="290830"/>
                    <a:pt x="139700" y="255270"/>
                    <a:pt x="143510" y="232410"/>
                  </a:cubicBezTo>
                  <a:cubicBezTo>
                    <a:pt x="146050" y="209550"/>
                    <a:pt x="167640" y="179070"/>
                    <a:pt x="187960" y="168910"/>
                  </a:cubicBezTo>
                  <a:cubicBezTo>
                    <a:pt x="209550" y="157480"/>
                    <a:pt x="246380" y="158750"/>
                    <a:pt x="266700" y="170180"/>
                  </a:cubicBezTo>
                  <a:cubicBezTo>
                    <a:pt x="287020" y="181610"/>
                    <a:pt x="308610" y="213360"/>
                    <a:pt x="309880" y="236220"/>
                  </a:cubicBezTo>
                  <a:cubicBezTo>
                    <a:pt x="312420" y="259080"/>
                    <a:pt x="294640" y="293370"/>
                    <a:pt x="279400" y="308610"/>
                  </a:cubicBezTo>
                  <a:cubicBezTo>
                    <a:pt x="266700" y="321310"/>
                    <a:pt x="246380" y="326390"/>
                    <a:pt x="228600" y="327660"/>
                  </a:cubicBezTo>
                  <a:cubicBezTo>
                    <a:pt x="212090" y="327660"/>
                    <a:pt x="198120" y="322580"/>
                    <a:pt x="177800" y="312420"/>
                  </a:cubicBezTo>
                  <a:cubicBezTo>
                    <a:pt x="137160" y="289560"/>
                    <a:pt x="34290" y="210820"/>
                    <a:pt x="12700" y="175260"/>
                  </a:cubicBezTo>
                  <a:cubicBezTo>
                    <a:pt x="3810" y="160020"/>
                    <a:pt x="3810" y="149860"/>
                    <a:pt x="3810" y="137160"/>
                  </a:cubicBezTo>
                  <a:cubicBezTo>
                    <a:pt x="3810" y="123190"/>
                    <a:pt x="6350" y="109220"/>
                    <a:pt x="12700" y="97790"/>
                  </a:cubicBezTo>
                  <a:cubicBezTo>
                    <a:pt x="21590" y="83820"/>
                    <a:pt x="41910" y="66040"/>
                    <a:pt x="58420" y="58420"/>
                  </a:cubicBezTo>
                  <a:cubicBezTo>
                    <a:pt x="71120" y="53340"/>
                    <a:pt x="85090" y="52070"/>
                    <a:pt x="97790" y="54610"/>
                  </a:cubicBezTo>
                  <a:cubicBezTo>
                    <a:pt x="110490" y="55880"/>
                    <a:pt x="123190" y="58420"/>
                    <a:pt x="135890" y="68580"/>
                  </a:cubicBezTo>
                  <a:cubicBezTo>
                    <a:pt x="156210" y="85090"/>
                    <a:pt x="163830" y="133350"/>
                    <a:pt x="199390" y="157480"/>
                  </a:cubicBezTo>
                  <a:cubicBezTo>
                    <a:pt x="260350" y="196850"/>
                    <a:pt x="458470" y="247650"/>
                    <a:pt x="511810" y="226060"/>
                  </a:cubicBezTo>
                  <a:cubicBezTo>
                    <a:pt x="538480" y="215900"/>
                    <a:pt x="535940" y="173990"/>
                    <a:pt x="553720" y="161290"/>
                  </a:cubicBezTo>
                  <a:cubicBezTo>
                    <a:pt x="570230" y="151130"/>
                    <a:pt x="595630" y="151130"/>
                    <a:pt x="612140" y="153670"/>
                  </a:cubicBezTo>
                  <a:cubicBezTo>
                    <a:pt x="626110" y="156210"/>
                    <a:pt x="637540" y="161290"/>
                    <a:pt x="647700" y="171450"/>
                  </a:cubicBezTo>
                  <a:cubicBezTo>
                    <a:pt x="660400" y="182880"/>
                    <a:pt x="671830" y="200660"/>
                    <a:pt x="675640" y="223520"/>
                  </a:cubicBezTo>
                  <a:cubicBezTo>
                    <a:pt x="681990" y="256540"/>
                    <a:pt x="668020" y="331470"/>
                    <a:pt x="657860" y="361950"/>
                  </a:cubicBezTo>
                  <a:cubicBezTo>
                    <a:pt x="652780" y="377190"/>
                    <a:pt x="648970" y="386080"/>
                    <a:pt x="640080" y="396240"/>
                  </a:cubicBezTo>
                  <a:cubicBezTo>
                    <a:pt x="627380" y="407670"/>
                    <a:pt x="607060" y="421640"/>
                    <a:pt x="588010" y="421640"/>
                  </a:cubicBezTo>
                  <a:cubicBezTo>
                    <a:pt x="566420" y="422910"/>
                    <a:pt x="532130" y="408940"/>
                    <a:pt x="516890" y="393700"/>
                  </a:cubicBezTo>
                  <a:cubicBezTo>
                    <a:pt x="504190" y="379730"/>
                    <a:pt x="499110" y="355600"/>
                    <a:pt x="497840" y="339090"/>
                  </a:cubicBezTo>
                  <a:cubicBezTo>
                    <a:pt x="496570" y="327660"/>
                    <a:pt x="496570" y="317500"/>
                    <a:pt x="502920" y="307340"/>
                  </a:cubicBezTo>
                  <a:cubicBezTo>
                    <a:pt x="513080" y="289560"/>
                    <a:pt x="574040" y="266700"/>
                    <a:pt x="571500" y="254000"/>
                  </a:cubicBezTo>
                  <a:cubicBezTo>
                    <a:pt x="567690" y="237490"/>
                    <a:pt x="461010" y="242570"/>
                    <a:pt x="434340" y="228600"/>
                  </a:cubicBezTo>
                  <a:cubicBezTo>
                    <a:pt x="420370" y="220980"/>
                    <a:pt x="414020" y="213360"/>
                    <a:pt x="407670" y="201930"/>
                  </a:cubicBezTo>
                  <a:cubicBezTo>
                    <a:pt x="401320" y="186690"/>
                    <a:pt x="397510" y="162560"/>
                    <a:pt x="398780" y="146050"/>
                  </a:cubicBezTo>
                  <a:cubicBezTo>
                    <a:pt x="401320" y="133350"/>
                    <a:pt x="406400" y="121920"/>
                    <a:pt x="415290" y="113030"/>
                  </a:cubicBezTo>
                  <a:cubicBezTo>
                    <a:pt x="426720" y="100330"/>
                    <a:pt x="443230" y="91440"/>
                    <a:pt x="463550" y="85090"/>
                  </a:cubicBezTo>
                  <a:cubicBezTo>
                    <a:pt x="490220" y="74930"/>
                    <a:pt x="535940" y="63500"/>
                    <a:pt x="563880" y="68580"/>
                  </a:cubicBezTo>
                  <a:cubicBezTo>
                    <a:pt x="588010" y="73660"/>
                    <a:pt x="613410" y="90170"/>
                    <a:pt x="624840" y="107950"/>
                  </a:cubicBezTo>
                  <a:cubicBezTo>
                    <a:pt x="635000" y="127000"/>
                    <a:pt x="636270" y="161290"/>
                    <a:pt x="626110" y="180340"/>
                  </a:cubicBezTo>
                  <a:cubicBezTo>
                    <a:pt x="617220" y="199390"/>
                    <a:pt x="593090" y="217170"/>
                    <a:pt x="568960" y="223520"/>
                  </a:cubicBezTo>
                  <a:cubicBezTo>
                    <a:pt x="535940" y="231140"/>
                    <a:pt x="468630" y="215900"/>
                    <a:pt x="441960" y="204470"/>
                  </a:cubicBezTo>
                  <a:cubicBezTo>
                    <a:pt x="427990" y="199390"/>
                    <a:pt x="420370" y="194310"/>
                    <a:pt x="411480" y="184150"/>
                  </a:cubicBezTo>
                  <a:cubicBezTo>
                    <a:pt x="402590" y="171450"/>
                    <a:pt x="392430" y="149860"/>
                    <a:pt x="392430" y="133350"/>
                  </a:cubicBezTo>
                  <a:cubicBezTo>
                    <a:pt x="392430" y="116840"/>
                    <a:pt x="400050" y="96520"/>
                    <a:pt x="411480" y="82550"/>
                  </a:cubicBezTo>
                  <a:cubicBezTo>
                    <a:pt x="422910" y="66040"/>
                    <a:pt x="443230" y="54610"/>
                    <a:pt x="466090" y="43180"/>
                  </a:cubicBezTo>
                  <a:cubicBezTo>
                    <a:pt x="494030" y="29210"/>
                    <a:pt x="541020" y="8890"/>
                    <a:pt x="570230" y="8890"/>
                  </a:cubicBezTo>
                  <a:cubicBezTo>
                    <a:pt x="589280" y="8890"/>
                    <a:pt x="607060" y="15240"/>
                    <a:pt x="619760" y="26670"/>
                  </a:cubicBezTo>
                  <a:cubicBezTo>
                    <a:pt x="633730" y="39370"/>
                    <a:pt x="647700" y="71120"/>
                    <a:pt x="646430" y="90170"/>
                  </a:cubicBezTo>
                  <a:cubicBezTo>
                    <a:pt x="646430" y="107950"/>
                    <a:pt x="633730" y="127000"/>
                    <a:pt x="623570" y="138430"/>
                  </a:cubicBezTo>
                  <a:cubicBezTo>
                    <a:pt x="614680" y="147320"/>
                    <a:pt x="609600" y="151130"/>
                    <a:pt x="591820" y="156210"/>
                  </a:cubicBezTo>
                  <a:cubicBezTo>
                    <a:pt x="534670" y="173990"/>
                    <a:pt x="251460" y="189230"/>
                    <a:pt x="189230" y="184150"/>
                  </a:cubicBezTo>
                  <a:cubicBezTo>
                    <a:pt x="170180" y="182880"/>
                    <a:pt x="163830" y="181610"/>
                    <a:pt x="152400" y="173990"/>
                  </a:cubicBezTo>
                  <a:cubicBezTo>
                    <a:pt x="138430" y="166370"/>
                    <a:pt x="121920" y="147320"/>
                    <a:pt x="115570" y="132080"/>
                  </a:cubicBezTo>
                  <a:cubicBezTo>
                    <a:pt x="110490" y="120650"/>
                    <a:pt x="109220" y="107950"/>
                    <a:pt x="111760" y="95250"/>
                  </a:cubicBezTo>
                  <a:cubicBezTo>
                    <a:pt x="114300" y="78740"/>
                    <a:pt x="125730" y="57150"/>
                    <a:pt x="138430" y="45720"/>
                  </a:cubicBezTo>
                  <a:cubicBezTo>
                    <a:pt x="151130" y="34290"/>
                    <a:pt x="167640" y="29210"/>
                    <a:pt x="190500" y="26670"/>
                  </a:cubicBezTo>
                  <a:cubicBezTo>
                    <a:pt x="234950" y="20320"/>
                    <a:pt x="346710" y="12700"/>
                    <a:pt x="388620" y="39370"/>
                  </a:cubicBezTo>
                  <a:cubicBezTo>
                    <a:pt x="419100" y="58420"/>
                    <a:pt x="447040" y="104140"/>
                    <a:pt x="440690" y="130810"/>
                  </a:cubicBezTo>
                  <a:cubicBezTo>
                    <a:pt x="431800" y="163830"/>
                    <a:pt x="346710" y="195580"/>
                    <a:pt x="300990" y="213360"/>
                  </a:cubicBezTo>
                  <a:cubicBezTo>
                    <a:pt x="262890" y="229870"/>
                    <a:pt x="213360" y="241300"/>
                    <a:pt x="186690" y="240030"/>
                  </a:cubicBezTo>
                  <a:cubicBezTo>
                    <a:pt x="171450" y="240030"/>
                    <a:pt x="161290" y="237490"/>
                    <a:pt x="149860" y="231140"/>
                  </a:cubicBezTo>
                  <a:cubicBezTo>
                    <a:pt x="139700" y="226060"/>
                    <a:pt x="129540" y="218440"/>
                    <a:pt x="123190" y="207010"/>
                  </a:cubicBezTo>
                  <a:cubicBezTo>
                    <a:pt x="114300" y="193040"/>
                    <a:pt x="107950" y="168910"/>
                    <a:pt x="109220" y="153670"/>
                  </a:cubicBezTo>
                  <a:cubicBezTo>
                    <a:pt x="110490" y="139700"/>
                    <a:pt x="114300" y="128270"/>
                    <a:pt x="123190" y="118110"/>
                  </a:cubicBezTo>
                  <a:cubicBezTo>
                    <a:pt x="132080" y="105410"/>
                    <a:pt x="146050" y="92710"/>
                    <a:pt x="168910" y="87630"/>
                  </a:cubicBezTo>
                  <a:cubicBezTo>
                    <a:pt x="214630" y="74930"/>
                    <a:pt x="355600" y="83820"/>
                    <a:pt x="398780" y="102870"/>
                  </a:cubicBezTo>
                  <a:cubicBezTo>
                    <a:pt x="420370" y="113030"/>
                    <a:pt x="430530" y="125730"/>
                    <a:pt x="438150" y="140970"/>
                  </a:cubicBezTo>
                  <a:cubicBezTo>
                    <a:pt x="444500" y="157480"/>
                    <a:pt x="447040" y="179070"/>
                    <a:pt x="440690" y="195580"/>
                  </a:cubicBezTo>
                  <a:cubicBezTo>
                    <a:pt x="434340" y="214630"/>
                    <a:pt x="416560" y="232410"/>
                    <a:pt x="391160" y="246380"/>
                  </a:cubicBezTo>
                  <a:cubicBezTo>
                    <a:pt x="346710" y="270510"/>
                    <a:pt x="213360" y="300990"/>
                    <a:pt x="175260" y="293370"/>
                  </a:cubicBezTo>
                  <a:cubicBezTo>
                    <a:pt x="160020" y="289560"/>
                    <a:pt x="153670" y="281940"/>
                    <a:pt x="146050" y="271780"/>
                  </a:cubicBezTo>
                  <a:cubicBezTo>
                    <a:pt x="137160" y="260350"/>
                    <a:pt x="128270" y="238760"/>
                    <a:pt x="128270" y="222250"/>
                  </a:cubicBezTo>
                  <a:cubicBezTo>
                    <a:pt x="128270" y="205740"/>
                    <a:pt x="138430" y="185420"/>
                    <a:pt x="147320" y="173990"/>
                  </a:cubicBezTo>
                  <a:cubicBezTo>
                    <a:pt x="154940" y="163830"/>
                    <a:pt x="165100" y="157480"/>
                    <a:pt x="177800" y="153670"/>
                  </a:cubicBezTo>
                  <a:cubicBezTo>
                    <a:pt x="191770" y="149860"/>
                    <a:pt x="220980" y="147320"/>
                    <a:pt x="229870" y="154940"/>
                  </a:cubicBezTo>
                  <a:cubicBezTo>
                    <a:pt x="237490" y="161290"/>
                    <a:pt x="228600" y="179070"/>
                    <a:pt x="236220" y="187960"/>
                  </a:cubicBezTo>
                  <a:cubicBezTo>
                    <a:pt x="246380" y="200660"/>
                    <a:pt x="285750" y="199390"/>
                    <a:pt x="299720" y="212090"/>
                  </a:cubicBezTo>
                  <a:cubicBezTo>
                    <a:pt x="311150" y="224790"/>
                    <a:pt x="317500" y="245110"/>
                    <a:pt x="317500" y="261620"/>
                  </a:cubicBezTo>
                  <a:cubicBezTo>
                    <a:pt x="317500" y="278130"/>
                    <a:pt x="309880" y="298450"/>
                    <a:pt x="299720" y="309880"/>
                  </a:cubicBezTo>
                  <a:cubicBezTo>
                    <a:pt x="288290" y="322580"/>
                    <a:pt x="274320" y="327660"/>
                    <a:pt x="252730" y="334010"/>
                  </a:cubicBezTo>
                  <a:cubicBezTo>
                    <a:pt x="214630" y="346710"/>
                    <a:pt x="127000" y="360680"/>
                    <a:pt x="85090" y="354330"/>
                  </a:cubicBezTo>
                  <a:cubicBezTo>
                    <a:pt x="59690" y="351790"/>
                    <a:pt x="36830" y="344170"/>
                    <a:pt x="24130" y="330200"/>
                  </a:cubicBezTo>
                  <a:cubicBezTo>
                    <a:pt x="11430" y="314960"/>
                    <a:pt x="5080" y="283210"/>
                    <a:pt x="10160" y="264160"/>
                  </a:cubicBezTo>
                  <a:cubicBezTo>
                    <a:pt x="15240" y="245110"/>
                    <a:pt x="31750" y="227330"/>
                    <a:pt x="55880" y="215900"/>
                  </a:cubicBezTo>
                  <a:cubicBezTo>
                    <a:pt x="101600" y="194310"/>
                    <a:pt x="220980" y="199390"/>
                    <a:pt x="292100" y="198120"/>
                  </a:cubicBezTo>
                  <a:cubicBezTo>
                    <a:pt x="351790" y="196850"/>
                    <a:pt x="420370" y="189230"/>
                    <a:pt x="455930" y="201930"/>
                  </a:cubicBezTo>
                  <a:cubicBezTo>
                    <a:pt x="476250" y="209550"/>
                    <a:pt x="490220" y="219710"/>
                    <a:pt x="497840" y="234950"/>
                  </a:cubicBezTo>
                  <a:cubicBezTo>
                    <a:pt x="508000" y="252730"/>
                    <a:pt x="509270" y="287020"/>
                    <a:pt x="502920" y="304800"/>
                  </a:cubicBezTo>
                  <a:cubicBezTo>
                    <a:pt x="496570" y="321310"/>
                    <a:pt x="482600" y="331470"/>
                    <a:pt x="464820" y="342900"/>
                  </a:cubicBezTo>
                  <a:cubicBezTo>
                    <a:pt x="439420" y="360680"/>
                    <a:pt x="387350" y="388620"/>
                    <a:pt x="356870" y="391160"/>
                  </a:cubicBezTo>
                  <a:cubicBezTo>
                    <a:pt x="337820" y="393700"/>
                    <a:pt x="318770" y="391160"/>
                    <a:pt x="304800" y="382270"/>
                  </a:cubicBezTo>
                  <a:cubicBezTo>
                    <a:pt x="290830" y="373380"/>
                    <a:pt x="276860" y="356870"/>
                    <a:pt x="271780" y="340360"/>
                  </a:cubicBezTo>
                  <a:cubicBezTo>
                    <a:pt x="266700" y="325120"/>
                    <a:pt x="267970" y="302260"/>
                    <a:pt x="275590" y="287020"/>
                  </a:cubicBezTo>
                  <a:cubicBezTo>
                    <a:pt x="281940" y="271780"/>
                    <a:pt x="312420" y="250190"/>
                    <a:pt x="312420" y="2501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5380970" y="8696325"/>
            <a:ext cx="429578" cy="191452"/>
            <a:chOff x="0" y="0"/>
            <a:chExt cx="572770" cy="25527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49530" y="40640"/>
              <a:ext cx="473710" cy="162560"/>
            </a:xfrm>
            <a:custGeom>
              <a:avLst/>
              <a:gdLst/>
              <a:ahLst/>
              <a:cxnLst/>
              <a:rect r="r" b="b" t="t" l="l"/>
              <a:pathLst>
                <a:path h="162560" w="473710">
                  <a:moveTo>
                    <a:pt x="398780" y="162560"/>
                  </a:moveTo>
                  <a:cubicBezTo>
                    <a:pt x="45720" y="152400"/>
                    <a:pt x="34290" y="149860"/>
                    <a:pt x="24130" y="139700"/>
                  </a:cubicBezTo>
                  <a:cubicBezTo>
                    <a:pt x="12700" y="130810"/>
                    <a:pt x="2540" y="113030"/>
                    <a:pt x="1270" y="97790"/>
                  </a:cubicBezTo>
                  <a:cubicBezTo>
                    <a:pt x="0" y="80010"/>
                    <a:pt x="12700" y="50800"/>
                    <a:pt x="24130" y="38100"/>
                  </a:cubicBezTo>
                  <a:cubicBezTo>
                    <a:pt x="31750" y="30480"/>
                    <a:pt x="38100" y="27940"/>
                    <a:pt x="52070" y="24130"/>
                  </a:cubicBezTo>
                  <a:cubicBezTo>
                    <a:pt x="83820" y="15240"/>
                    <a:pt x="172720" y="7620"/>
                    <a:pt x="208280" y="10160"/>
                  </a:cubicBezTo>
                  <a:cubicBezTo>
                    <a:pt x="227330" y="11430"/>
                    <a:pt x="240030" y="11430"/>
                    <a:pt x="251460" y="19050"/>
                  </a:cubicBezTo>
                  <a:cubicBezTo>
                    <a:pt x="264160" y="25400"/>
                    <a:pt x="275590" y="39370"/>
                    <a:pt x="280670" y="52070"/>
                  </a:cubicBezTo>
                  <a:cubicBezTo>
                    <a:pt x="287020" y="64770"/>
                    <a:pt x="288290" y="82550"/>
                    <a:pt x="284480" y="96520"/>
                  </a:cubicBezTo>
                  <a:cubicBezTo>
                    <a:pt x="280670" y="109220"/>
                    <a:pt x="273050" y="124460"/>
                    <a:pt x="260350" y="133350"/>
                  </a:cubicBezTo>
                  <a:cubicBezTo>
                    <a:pt x="245110" y="143510"/>
                    <a:pt x="214630" y="151130"/>
                    <a:pt x="196850" y="144780"/>
                  </a:cubicBezTo>
                  <a:cubicBezTo>
                    <a:pt x="179070" y="139700"/>
                    <a:pt x="156210" y="116840"/>
                    <a:pt x="151130" y="99060"/>
                  </a:cubicBezTo>
                  <a:cubicBezTo>
                    <a:pt x="146050" y="80010"/>
                    <a:pt x="151130" y="49530"/>
                    <a:pt x="163830" y="35560"/>
                  </a:cubicBezTo>
                  <a:cubicBezTo>
                    <a:pt x="175260" y="20320"/>
                    <a:pt x="205740" y="10160"/>
                    <a:pt x="223520" y="10160"/>
                  </a:cubicBezTo>
                  <a:cubicBezTo>
                    <a:pt x="238760" y="10160"/>
                    <a:pt x="254000" y="17780"/>
                    <a:pt x="264160" y="27940"/>
                  </a:cubicBezTo>
                  <a:cubicBezTo>
                    <a:pt x="274320" y="36830"/>
                    <a:pt x="283210" y="52070"/>
                    <a:pt x="285750" y="66040"/>
                  </a:cubicBezTo>
                  <a:cubicBezTo>
                    <a:pt x="288290" y="80010"/>
                    <a:pt x="285750" y="97790"/>
                    <a:pt x="279400" y="110490"/>
                  </a:cubicBezTo>
                  <a:cubicBezTo>
                    <a:pt x="273050" y="121920"/>
                    <a:pt x="264160" y="133350"/>
                    <a:pt x="247650" y="140970"/>
                  </a:cubicBezTo>
                  <a:cubicBezTo>
                    <a:pt x="213360" y="157480"/>
                    <a:pt x="107950" y="162560"/>
                    <a:pt x="68580" y="157480"/>
                  </a:cubicBezTo>
                  <a:cubicBezTo>
                    <a:pt x="48260" y="154940"/>
                    <a:pt x="34290" y="151130"/>
                    <a:pt x="24130" y="139700"/>
                  </a:cubicBezTo>
                  <a:cubicBezTo>
                    <a:pt x="11430" y="128270"/>
                    <a:pt x="1270" y="97790"/>
                    <a:pt x="1270" y="81280"/>
                  </a:cubicBezTo>
                  <a:cubicBezTo>
                    <a:pt x="1270" y="69850"/>
                    <a:pt x="6350" y="59690"/>
                    <a:pt x="12700" y="50800"/>
                  </a:cubicBezTo>
                  <a:cubicBezTo>
                    <a:pt x="21590" y="40640"/>
                    <a:pt x="31750" y="30480"/>
                    <a:pt x="52070" y="24130"/>
                  </a:cubicBezTo>
                  <a:cubicBezTo>
                    <a:pt x="109220" y="5080"/>
                    <a:pt x="331470" y="0"/>
                    <a:pt x="398780" y="16510"/>
                  </a:cubicBezTo>
                  <a:cubicBezTo>
                    <a:pt x="427990" y="22860"/>
                    <a:pt x="447040" y="33020"/>
                    <a:pt x="459740" y="48260"/>
                  </a:cubicBezTo>
                  <a:cubicBezTo>
                    <a:pt x="469900" y="60960"/>
                    <a:pt x="473710" y="82550"/>
                    <a:pt x="471170" y="97790"/>
                  </a:cubicBezTo>
                  <a:cubicBezTo>
                    <a:pt x="469900" y="114300"/>
                    <a:pt x="459740" y="133350"/>
                    <a:pt x="447040" y="144780"/>
                  </a:cubicBezTo>
                  <a:cubicBezTo>
                    <a:pt x="435610" y="154940"/>
                    <a:pt x="398780" y="162560"/>
                    <a:pt x="398780" y="16256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2" id="22"/>
          <p:cNvGrpSpPr/>
          <p:nvPr/>
        </p:nvGrpSpPr>
        <p:grpSpPr>
          <a:xfrm rot="0">
            <a:off x="14215110" y="8532495"/>
            <a:ext cx="1991677" cy="501015"/>
            <a:chOff x="0" y="0"/>
            <a:chExt cx="2655570" cy="66802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49530" y="35560"/>
              <a:ext cx="2555240" cy="600710"/>
            </a:xfrm>
            <a:custGeom>
              <a:avLst/>
              <a:gdLst/>
              <a:ahLst/>
              <a:cxnLst/>
              <a:rect r="r" b="b" t="t" l="l"/>
              <a:pathLst>
                <a:path h="600710" w="2555240">
                  <a:moveTo>
                    <a:pt x="2379980" y="334010"/>
                  </a:moveTo>
                  <a:cubicBezTo>
                    <a:pt x="2123440" y="321310"/>
                    <a:pt x="2094230" y="318770"/>
                    <a:pt x="2070100" y="308610"/>
                  </a:cubicBezTo>
                  <a:cubicBezTo>
                    <a:pt x="2052320" y="299720"/>
                    <a:pt x="2037080" y="290830"/>
                    <a:pt x="2029460" y="276860"/>
                  </a:cubicBezTo>
                  <a:cubicBezTo>
                    <a:pt x="2019300" y="259080"/>
                    <a:pt x="2015490" y="227330"/>
                    <a:pt x="2023110" y="208280"/>
                  </a:cubicBezTo>
                  <a:cubicBezTo>
                    <a:pt x="2032000" y="190500"/>
                    <a:pt x="2048510" y="179070"/>
                    <a:pt x="2076450" y="166370"/>
                  </a:cubicBezTo>
                  <a:cubicBezTo>
                    <a:pt x="2147570" y="133350"/>
                    <a:pt x="2424430" y="83820"/>
                    <a:pt x="2493010" y="95250"/>
                  </a:cubicBezTo>
                  <a:cubicBezTo>
                    <a:pt x="2515870" y="99060"/>
                    <a:pt x="2527300" y="106680"/>
                    <a:pt x="2537460" y="118110"/>
                  </a:cubicBezTo>
                  <a:cubicBezTo>
                    <a:pt x="2547620" y="130810"/>
                    <a:pt x="2555240" y="149860"/>
                    <a:pt x="2555240" y="166370"/>
                  </a:cubicBezTo>
                  <a:cubicBezTo>
                    <a:pt x="2555240" y="181610"/>
                    <a:pt x="2547620" y="201930"/>
                    <a:pt x="2537460" y="213360"/>
                  </a:cubicBezTo>
                  <a:cubicBezTo>
                    <a:pt x="2527300" y="224790"/>
                    <a:pt x="2515870" y="231140"/>
                    <a:pt x="2493010" y="236220"/>
                  </a:cubicBezTo>
                  <a:cubicBezTo>
                    <a:pt x="2429510" y="252730"/>
                    <a:pt x="2265680" y="232410"/>
                    <a:pt x="2127250" y="237490"/>
                  </a:cubicBezTo>
                  <a:cubicBezTo>
                    <a:pt x="1945640" y="242570"/>
                    <a:pt x="1590040" y="290830"/>
                    <a:pt x="1496060" y="274320"/>
                  </a:cubicBezTo>
                  <a:cubicBezTo>
                    <a:pt x="1468120" y="269240"/>
                    <a:pt x="1454150" y="262890"/>
                    <a:pt x="1442720" y="251460"/>
                  </a:cubicBezTo>
                  <a:cubicBezTo>
                    <a:pt x="1432560" y="240030"/>
                    <a:pt x="1427480" y="222250"/>
                    <a:pt x="1428750" y="208280"/>
                  </a:cubicBezTo>
                  <a:cubicBezTo>
                    <a:pt x="1428750" y="194310"/>
                    <a:pt x="1436370" y="177800"/>
                    <a:pt x="1446530" y="167640"/>
                  </a:cubicBezTo>
                  <a:cubicBezTo>
                    <a:pt x="1455420" y="157480"/>
                    <a:pt x="1466850" y="152400"/>
                    <a:pt x="1487170" y="148590"/>
                  </a:cubicBezTo>
                  <a:cubicBezTo>
                    <a:pt x="1535430" y="139700"/>
                    <a:pt x="1657350" y="163830"/>
                    <a:pt x="1748790" y="166370"/>
                  </a:cubicBezTo>
                  <a:cubicBezTo>
                    <a:pt x="1847850" y="168910"/>
                    <a:pt x="1960880" y="166370"/>
                    <a:pt x="2059940" y="161290"/>
                  </a:cubicBezTo>
                  <a:cubicBezTo>
                    <a:pt x="2150110" y="157480"/>
                    <a:pt x="2241550" y="151130"/>
                    <a:pt x="2319020" y="140970"/>
                  </a:cubicBezTo>
                  <a:cubicBezTo>
                    <a:pt x="2383790" y="133350"/>
                    <a:pt x="2458720" y="105410"/>
                    <a:pt x="2495550" y="110490"/>
                  </a:cubicBezTo>
                  <a:cubicBezTo>
                    <a:pt x="2513330" y="113030"/>
                    <a:pt x="2524760" y="119380"/>
                    <a:pt x="2533650" y="129540"/>
                  </a:cubicBezTo>
                  <a:cubicBezTo>
                    <a:pt x="2543810" y="138430"/>
                    <a:pt x="2550160" y="154940"/>
                    <a:pt x="2550160" y="168910"/>
                  </a:cubicBezTo>
                  <a:cubicBezTo>
                    <a:pt x="2550160" y="181610"/>
                    <a:pt x="2545080" y="199390"/>
                    <a:pt x="2536190" y="209550"/>
                  </a:cubicBezTo>
                  <a:cubicBezTo>
                    <a:pt x="2527300" y="219710"/>
                    <a:pt x="2518410" y="224790"/>
                    <a:pt x="2499360" y="229870"/>
                  </a:cubicBezTo>
                  <a:cubicBezTo>
                    <a:pt x="2435860" y="246380"/>
                    <a:pt x="2252980" y="219710"/>
                    <a:pt x="2089150" y="220980"/>
                  </a:cubicBezTo>
                  <a:cubicBezTo>
                    <a:pt x="1841500" y="224790"/>
                    <a:pt x="1272540" y="285750"/>
                    <a:pt x="1154430" y="262890"/>
                  </a:cubicBezTo>
                  <a:cubicBezTo>
                    <a:pt x="1126490" y="257810"/>
                    <a:pt x="1113790" y="252730"/>
                    <a:pt x="1103630" y="240030"/>
                  </a:cubicBezTo>
                  <a:cubicBezTo>
                    <a:pt x="1093470" y="227330"/>
                    <a:pt x="1089660" y="200660"/>
                    <a:pt x="1093470" y="185420"/>
                  </a:cubicBezTo>
                  <a:cubicBezTo>
                    <a:pt x="1097280" y="171450"/>
                    <a:pt x="1109980" y="158750"/>
                    <a:pt x="1120140" y="151130"/>
                  </a:cubicBezTo>
                  <a:cubicBezTo>
                    <a:pt x="1129030" y="146050"/>
                    <a:pt x="1132840" y="146050"/>
                    <a:pt x="1148080" y="142240"/>
                  </a:cubicBezTo>
                  <a:cubicBezTo>
                    <a:pt x="1223010" y="128270"/>
                    <a:pt x="1596390" y="110490"/>
                    <a:pt x="1816100" y="88900"/>
                  </a:cubicBezTo>
                  <a:cubicBezTo>
                    <a:pt x="2032000" y="68580"/>
                    <a:pt x="2369820" y="8890"/>
                    <a:pt x="2456180" y="15240"/>
                  </a:cubicBezTo>
                  <a:cubicBezTo>
                    <a:pt x="2477770" y="16510"/>
                    <a:pt x="2486660" y="19050"/>
                    <a:pt x="2496820" y="26670"/>
                  </a:cubicBezTo>
                  <a:cubicBezTo>
                    <a:pt x="2508250" y="34290"/>
                    <a:pt x="2517140" y="48260"/>
                    <a:pt x="2520950" y="60960"/>
                  </a:cubicBezTo>
                  <a:cubicBezTo>
                    <a:pt x="2523490" y="74930"/>
                    <a:pt x="2522220" y="91440"/>
                    <a:pt x="2514600" y="104140"/>
                  </a:cubicBezTo>
                  <a:cubicBezTo>
                    <a:pt x="2506980" y="116840"/>
                    <a:pt x="2498090" y="124460"/>
                    <a:pt x="2468880" y="134620"/>
                  </a:cubicBezTo>
                  <a:cubicBezTo>
                    <a:pt x="2282190" y="199390"/>
                    <a:pt x="393700" y="323850"/>
                    <a:pt x="218440" y="306070"/>
                  </a:cubicBezTo>
                  <a:cubicBezTo>
                    <a:pt x="195580" y="303530"/>
                    <a:pt x="189230" y="303530"/>
                    <a:pt x="179070" y="294640"/>
                  </a:cubicBezTo>
                  <a:cubicBezTo>
                    <a:pt x="167640" y="285750"/>
                    <a:pt x="156210" y="261620"/>
                    <a:pt x="156210" y="246380"/>
                  </a:cubicBezTo>
                  <a:cubicBezTo>
                    <a:pt x="156210" y="233680"/>
                    <a:pt x="163830" y="218440"/>
                    <a:pt x="172720" y="209550"/>
                  </a:cubicBezTo>
                  <a:cubicBezTo>
                    <a:pt x="181610" y="199390"/>
                    <a:pt x="189230" y="195580"/>
                    <a:pt x="209550" y="191770"/>
                  </a:cubicBezTo>
                  <a:cubicBezTo>
                    <a:pt x="280670" y="175260"/>
                    <a:pt x="548640" y="195580"/>
                    <a:pt x="720090" y="187960"/>
                  </a:cubicBezTo>
                  <a:cubicBezTo>
                    <a:pt x="896620" y="180340"/>
                    <a:pt x="1178560" y="135890"/>
                    <a:pt x="1253490" y="143510"/>
                  </a:cubicBezTo>
                  <a:cubicBezTo>
                    <a:pt x="1273810" y="146050"/>
                    <a:pt x="1282700" y="147320"/>
                    <a:pt x="1292860" y="156210"/>
                  </a:cubicBezTo>
                  <a:cubicBezTo>
                    <a:pt x="1303020" y="163830"/>
                    <a:pt x="1311910" y="177800"/>
                    <a:pt x="1314450" y="190500"/>
                  </a:cubicBezTo>
                  <a:cubicBezTo>
                    <a:pt x="1316990" y="203200"/>
                    <a:pt x="1314450" y="219710"/>
                    <a:pt x="1308100" y="231140"/>
                  </a:cubicBezTo>
                  <a:cubicBezTo>
                    <a:pt x="1299210" y="243840"/>
                    <a:pt x="1283970" y="254000"/>
                    <a:pt x="1262380" y="259080"/>
                  </a:cubicBezTo>
                  <a:cubicBezTo>
                    <a:pt x="1219200" y="269240"/>
                    <a:pt x="1149350" y="242570"/>
                    <a:pt x="1059180" y="237490"/>
                  </a:cubicBezTo>
                  <a:cubicBezTo>
                    <a:pt x="876300" y="227330"/>
                    <a:pt x="330200" y="250190"/>
                    <a:pt x="233680" y="232410"/>
                  </a:cubicBezTo>
                  <a:cubicBezTo>
                    <a:pt x="212090" y="228600"/>
                    <a:pt x="204470" y="226060"/>
                    <a:pt x="195580" y="217170"/>
                  </a:cubicBezTo>
                  <a:cubicBezTo>
                    <a:pt x="185420" y="209550"/>
                    <a:pt x="177800" y="194310"/>
                    <a:pt x="176530" y="181610"/>
                  </a:cubicBezTo>
                  <a:cubicBezTo>
                    <a:pt x="175260" y="168910"/>
                    <a:pt x="177800" y="152400"/>
                    <a:pt x="186690" y="142240"/>
                  </a:cubicBezTo>
                  <a:cubicBezTo>
                    <a:pt x="195580" y="129540"/>
                    <a:pt x="207010" y="124460"/>
                    <a:pt x="233680" y="116840"/>
                  </a:cubicBezTo>
                  <a:cubicBezTo>
                    <a:pt x="341630" y="90170"/>
                    <a:pt x="1000760" y="86360"/>
                    <a:pt x="1083310" y="106680"/>
                  </a:cubicBezTo>
                  <a:cubicBezTo>
                    <a:pt x="1098550" y="109220"/>
                    <a:pt x="1102360" y="111760"/>
                    <a:pt x="1109980" y="119380"/>
                  </a:cubicBezTo>
                  <a:cubicBezTo>
                    <a:pt x="1118870" y="127000"/>
                    <a:pt x="1127760" y="144780"/>
                    <a:pt x="1130300" y="156210"/>
                  </a:cubicBezTo>
                  <a:cubicBezTo>
                    <a:pt x="1131570" y="166370"/>
                    <a:pt x="1131570" y="175260"/>
                    <a:pt x="1127760" y="184150"/>
                  </a:cubicBezTo>
                  <a:cubicBezTo>
                    <a:pt x="1122680" y="195580"/>
                    <a:pt x="1115060" y="209550"/>
                    <a:pt x="1099820" y="217170"/>
                  </a:cubicBezTo>
                  <a:cubicBezTo>
                    <a:pt x="1073150" y="231140"/>
                    <a:pt x="1027430" y="228600"/>
                    <a:pt x="969010" y="231140"/>
                  </a:cubicBezTo>
                  <a:cubicBezTo>
                    <a:pt x="848360" y="237490"/>
                    <a:pt x="496570" y="262890"/>
                    <a:pt x="419100" y="233680"/>
                  </a:cubicBezTo>
                  <a:cubicBezTo>
                    <a:pt x="393700" y="224790"/>
                    <a:pt x="382270" y="209550"/>
                    <a:pt x="375920" y="196850"/>
                  </a:cubicBezTo>
                  <a:cubicBezTo>
                    <a:pt x="370840" y="186690"/>
                    <a:pt x="370840" y="177800"/>
                    <a:pt x="372110" y="167640"/>
                  </a:cubicBezTo>
                  <a:cubicBezTo>
                    <a:pt x="374650" y="154940"/>
                    <a:pt x="378460" y="138430"/>
                    <a:pt x="392430" y="128270"/>
                  </a:cubicBezTo>
                  <a:cubicBezTo>
                    <a:pt x="419100" y="107950"/>
                    <a:pt x="516890" y="93980"/>
                    <a:pt x="553720" y="95250"/>
                  </a:cubicBezTo>
                  <a:cubicBezTo>
                    <a:pt x="572770" y="96520"/>
                    <a:pt x="585470" y="99060"/>
                    <a:pt x="598170" y="106680"/>
                  </a:cubicBezTo>
                  <a:cubicBezTo>
                    <a:pt x="609600" y="115570"/>
                    <a:pt x="619760" y="130810"/>
                    <a:pt x="622300" y="144780"/>
                  </a:cubicBezTo>
                  <a:cubicBezTo>
                    <a:pt x="626110" y="158750"/>
                    <a:pt x="622300" y="179070"/>
                    <a:pt x="615950" y="190500"/>
                  </a:cubicBezTo>
                  <a:cubicBezTo>
                    <a:pt x="612140" y="200660"/>
                    <a:pt x="608330" y="207010"/>
                    <a:pt x="595630" y="213360"/>
                  </a:cubicBezTo>
                  <a:cubicBezTo>
                    <a:pt x="551180" y="236220"/>
                    <a:pt x="300990" y="255270"/>
                    <a:pt x="250190" y="247650"/>
                  </a:cubicBezTo>
                  <a:cubicBezTo>
                    <a:pt x="234950" y="246380"/>
                    <a:pt x="229870" y="243840"/>
                    <a:pt x="220980" y="236220"/>
                  </a:cubicBezTo>
                  <a:cubicBezTo>
                    <a:pt x="210820" y="228600"/>
                    <a:pt x="199390" y="210820"/>
                    <a:pt x="195580" y="198120"/>
                  </a:cubicBezTo>
                  <a:cubicBezTo>
                    <a:pt x="191770" y="187960"/>
                    <a:pt x="193040" y="177800"/>
                    <a:pt x="195580" y="166370"/>
                  </a:cubicBezTo>
                  <a:cubicBezTo>
                    <a:pt x="200660" y="153670"/>
                    <a:pt x="208280" y="138430"/>
                    <a:pt x="223520" y="129540"/>
                  </a:cubicBezTo>
                  <a:cubicBezTo>
                    <a:pt x="243840" y="116840"/>
                    <a:pt x="293370" y="104140"/>
                    <a:pt x="317500" y="111760"/>
                  </a:cubicBezTo>
                  <a:cubicBezTo>
                    <a:pt x="336550" y="116840"/>
                    <a:pt x="356870" y="137160"/>
                    <a:pt x="361950" y="153670"/>
                  </a:cubicBezTo>
                  <a:cubicBezTo>
                    <a:pt x="368300" y="171450"/>
                    <a:pt x="363220" y="200660"/>
                    <a:pt x="353060" y="215900"/>
                  </a:cubicBezTo>
                  <a:cubicBezTo>
                    <a:pt x="345440" y="228600"/>
                    <a:pt x="330200" y="236220"/>
                    <a:pt x="313690" y="241300"/>
                  </a:cubicBezTo>
                  <a:cubicBezTo>
                    <a:pt x="292100" y="247650"/>
                    <a:pt x="260350" y="246380"/>
                    <a:pt x="231140" y="242570"/>
                  </a:cubicBezTo>
                  <a:cubicBezTo>
                    <a:pt x="198120" y="240030"/>
                    <a:pt x="151130" y="240030"/>
                    <a:pt x="127000" y="220980"/>
                  </a:cubicBezTo>
                  <a:cubicBezTo>
                    <a:pt x="104140" y="200660"/>
                    <a:pt x="88900" y="152400"/>
                    <a:pt x="88900" y="127000"/>
                  </a:cubicBezTo>
                  <a:cubicBezTo>
                    <a:pt x="90170" y="109220"/>
                    <a:pt x="100330" y="92710"/>
                    <a:pt x="111760" y="81280"/>
                  </a:cubicBezTo>
                  <a:cubicBezTo>
                    <a:pt x="123190" y="71120"/>
                    <a:pt x="142240" y="62230"/>
                    <a:pt x="158750" y="62230"/>
                  </a:cubicBezTo>
                  <a:cubicBezTo>
                    <a:pt x="177800" y="63500"/>
                    <a:pt x="205740" y="72390"/>
                    <a:pt x="218440" y="91440"/>
                  </a:cubicBezTo>
                  <a:cubicBezTo>
                    <a:pt x="236220" y="120650"/>
                    <a:pt x="226060" y="182880"/>
                    <a:pt x="220980" y="240030"/>
                  </a:cubicBezTo>
                  <a:cubicBezTo>
                    <a:pt x="214630" y="321310"/>
                    <a:pt x="195580" y="480060"/>
                    <a:pt x="170180" y="528320"/>
                  </a:cubicBezTo>
                  <a:cubicBezTo>
                    <a:pt x="160020" y="548640"/>
                    <a:pt x="148590" y="558800"/>
                    <a:pt x="133350" y="565150"/>
                  </a:cubicBezTo>
                  <a:cubicBezTo>
                    <a:pt x="118110" y="571500"/>
                    <a:pt x="97790" y="572770"/>
                    <a:pt x="82550" y="566420"/>
                  </a:cubicBezTo>
                  <a:cubicBezTo>
                    <a:pt x="64770" y="560070"/>
                    <a:pt x="45720" y="542290"/>
                    <a:pt x="35560" y="518160"/>
                  </a:cubicBezTo>
                  <a:cubicBezTo>
                    <a:pt x="17780" y="477520"/>
                    <a:pt x="17780" y="370840"/>
                    <a:pt x="24130" y="327660"/>
                  </a:cubicBezTo>
                  <a:cubicBezTo>
                    <a:pt x="27940" y="306070"/>
                    <a:pt x="31750" y="290830"/>
                    <a:pt x="43180" y="278130"/>
                  </a:cubicBezTo>
                  <a:cubicBezTo>
                    <a:pt x="53340" y="266700"/>
                    <a:pt x="72390" y="255270"/>
                    <a:pt x="88900" y="254000"/>
                  </a:cubicBezTo>
                  <a:cubicBezTo>
                    <a:pt x="107950" y="252730"/>
                    <a:pt x="135890" y="260350"/>
                    <a:pt x="153670" y="278130"/>
                  </a:cubicBezTo>
                  <a:cubicBezTo>
                    <a:pt x="179070" y="303530"/>
                    <a:pt x="172720" y="398780"/>
                    <a:pt x="207010" y="412750"/>
                  </a:cubicBezTo>
                  <a:cubicBezTo>
                    <a:pt x="246380" y="430530"/>
                    <a:pt x="309880" y="356870"/>
                    <a:pt x="394970" y="337820"/>
                  </a:cubicBezTo>
                  <a:cubicBezTo>
                    <a:pt x="552450" y="300990"/>
                    <a:pt x="1004570" y="279400"/>
                    <a:pt x="1097280" y="290830"/>
                  </a:cubicBezTo>
                  <a:cubicBezTo>
                    <a:pt x="1121410" y="294640"/>
                    <a:pt x="1130300" y="298450"/>
                    <a:pt x="1141730" y="306070"/>
                  </a:cubicBezTo>
                  <a:cubicBezTo>
                    <a:pt x="1150620" y="312420"/>
                    <a:pt x="1156970" y="320040"/>
                    <a:pt x="1160780" y="331470"/>
                  </a:cubicBezTo>
                  <a:cubicBezTo>
                    <a:pt x="1164590" y="346710"/>
                    <a:pt x="1164590" y="375920"/>
                    <a:pt x="1155700" y="391160"/>
                  </a:cubicBezTo>
                  <a:cubicBezTo>
                    <a:pt x="1145540" y="406400"/>
                    <a:pt x="1132840" y="414020"/>
                    <a:pt x="1102360" y="421640"/>
                  </a:cubicBezTo>
                  <a:cubicBezTo>
                    <a:pt x="976630" y="455930"/>
                    <a:pt x="189230" y="454660"/>
                    <a:pt x="64770" y="425450"/>
                  </a:cubicBezTo>
                  <a:cubicBezTo>
                    <a:pt x="35560" y="419100"/>
                    <a:pt x="22860" y="412750"/>
                    <a:pt x="12700" y="400050"/>
                  </a:cubicBezTo>
                  <a:cubicBezTo>
                    <a:pt x="3810" y="389890"/>
                    <a:pt x="0" y="372110"/>
                    <a:pt x="1270" y="358140"/>
                  </a:cubicBezTo>
                  <a:cubicBezTo>
                    <a:pt x="2540" y="345440"/>
                    <a:pt x="11430" y="328930"/>
                    <a:pt x="21590" y="318770"/>
                  </a:cubicBezTo>
                  <a:cubicBezTo>
                    <a:pt x="31750" y="309880"/>
                    <a:pt x="40640" y="307340"/>
                    <a:pt x="62230" y="303530"/>
                  </a:cubicBezTo>
                  <a:cubicBezTo>
                    <a:pt x="130810" y="289560"/>
                    <a:pt x="364490" y="306070"/>
                    <a:pt x="519430" y="299720"/>
                  </a:cubicBezTo>
                  <a:cubicBezTo>
                    <a:pt x="679450" y="294640"/>
                    <a:pt x="933450" y="259080"/>
                    <a:pt x="1007110" y="266700"/>
                  </a:cubicBezTo>
                  <a:cubicBezTo>
                    <a:pt x="1028700" y="269240"/>
                    <a:pt x="1037590" y="270510"/>
                    <a:pt x="1047750" y="279400"/>
                  </a:cubicBezTo>
                  <a:cubicBezTo>
                    <a:pt x="1059180" y="287020"/>
                    <a:pt x="1068070" y="302260"/>
                    <a:pt x="1070610" y="316230"/>
                  </a:cubicBezTo>
                  <a:cubicBezTo>
                    <a:pt x="1073150" y="328930"/>
                    <a:pt x="1070610" y="346710"/>
                    <a:pt x="1064260" y="358140"/>
                  </a:cubicBezTo>
                  <a:cubicBezTo>
                    <a:pt x="1056640" y="369570"/>
                    <a:pt x="1050290" y="378460"/>
                    <a:pt x="1029970" y="384810"/>
                  </a:cubicBezTo>
                  <a:cubicBezTo>
                    <a:pt x="956310" y="411480"/>
                    <a:pt x="568960" y="374650"/>
                    <a:pt x="441960" y="388620"/>
                  </a:cubicBezTo>
                  <a:cubicBezTo>
                    <a:pt x="382270" y="396240"/>
                    <a:pt x="341630" y="419100"/>
                    <a:pt x="309880" y="419100"/>
                  </a:cubicBezTo>
                  <a:cubicBezTo>
                    <a:pt x="290830" y="419100"/>
                    <a:pt x="276860" y="417830"/>
                    <a:pt x="265430" y="410210"/>
                  </a:cubicBezTo>
                  <a:cubicBezTo>
                    <a:pt x="254000" y="402590"/>
                    <a:pt x="242570" y="387350"/>
                    <a:pt x="238760" y="373380"/>
                  </a:cubicBezTo>
                  <a:cubicBezTo>
                    <a:pt x="234950" y="360680"/>
                    <a:pt x="237490" y="341630"/>
                    <a:pt x="243840" y="328930"/>
                  </a:cubicBezTo>
                  <a:cubicBezTo>
                    <a:pt x="248920" y="316230"/>
                    <a:pt x="256540" y="303530"/>
                    <a:pt x="275590" y="298450"/>
                  </a:cubicBezTo>
                  <a:cubicBezTo>
                    <a:pt x="330200" y="284480"/>
                    <a:pt x="585470" y="339090"/>
                    <a:pt x="636270" y="379730"/>
                  </a:cubicBezTo>
                  <a:cubicBezTo>
                    <a:pt x="656590" y="397510"/>
                    <a:pt x="661670" y="419100"/>
                    <a:pt x="661670" y="436880"/>
                  </a:cubicBezTo>
                  <a:cubicBezTo>
                    <a:pt x="661670" y="453390"/>
                    <a:pt x="652780" y="471170"/>
                    <a:pt x="642620" y="481330"/>
                  </a:cubicBezTo>
                  <a:cubicBezTo>
                    <a:pt x="632460" y="491490"/>
                    <a:pt x="615950" y="497840"/>
                    <a:pt x="599440" y="501650"/>
                  </a:cubicBezTo>
                  <a:cubicBezTo>
                    <a:pt x="577850" y="505460"/>
                    <a:pt x="544830" y="506730"/>
                    <a:pt x="523240" y="502920"/>
                  </a:cubicBezTo>
                  <a:cubicBezTo>
                    <a:pt x="505460" y="499110"/>
                    <a:pt x="488950" y="492760"/>
                    <a:pt x="478790" y="482600"/>
                  </a:cubicBezTo>
                  <a:cubicBezTo>
                    <a:pt x="467360" y="472440"/>
                    <a:pt x="459740" y="453390"/>
                    <a:pt x="458470" y="438150"/>
                  </a:cubicBezTo>
                  <a:cubicBezTo>
                    <a:pt x="457200" y="422910"/>
                    <a:pt x="462280" y="403860"/>
                    <a:pt x="472440" y="391160"/>
                  </a:cubicBezTo>
                  <a:cubicBezTo>
                    <a:pt x="481330" y="379730"/>
                    <a:pt x="490220" y="373380"/>
                    <a:pt x="514350" y="365760"/>
                  </a:cubicBezTo>
                  <a:cubicBezTo>
                    <a:pt x="595630" y="340360"/>
                    <a:pt x="878840" y="340360"/>
                    <a:pt x="1115060" y="332740"/>
                  </a:cubicBezTo>
                  <a:cubicBezTo>
                    <a:pt x="1454150" y="322580"/>
                    <a:pt x="2223770" y="303530"/>
                    <a:pt x="2350770" y="325120"/>
                  </a:cubicBezTo>
                  <a:cubicBezTo>
                    <a:pt x="2374900" y="330200"/>
                    <a:pt x="2382520" y="331470"/>
                    <a:pt x="2392680" y="341630"/>
                  </a:cubicBezTo>
                  <a:cubicBezTo>
                    <a:pt x="2402840" y="350520"/>
                    <a:pt x="2411730" y="367030"/>
                    <a:pt x="2413000" y="379730"/>
                  </a:cubicBezTo>
                  <a:cubicBezTo>
                    <a:pt x="2415540" y="393700"/>
                    <a:pt x="2410460" y="411480"/>
                    <a:pt x="2402840" y="422910"/>
                  </a:cubicBezTo>
                  <a:cubicBezTo>
                    <a:pt x="2395220" y="434340"/>
                    <a:pt x="2386330" y="441960"/>
                    <a:pt x="2366010" y="448310"/>
                  </a:cubicBezTo>
                  <a:cubicBezTo>
                    <a:pt x="2305050" y="467360"/>
                    <a:pt x="2112010" y="443230"/>
                    <a:pt x="1957070" y="447040"/>
                  </a:cubicBezTo>
                  <a:cubicBezTo>
                    <a:pt x="1755140" y="450850"/>
                    <a:pt x="1336040" y="510540"/>
                    <a:pt x="1256030" y="480060"/>
                  </a:cubicBezTo>
                  <a:cubicBezTo>
                    <a:pt x="1235710" y="472440"/>
                    <a:pt x="1230630" y="462280"/>
                    <a:pt x="1225550" y="450850"/>
                  </a:cubicBezTo>
                  <a:cubicBezTo>
                    <a:pt x="1219200" y="438150"/>
                    <a:pt x="1217930" y="420370"/>
                    <a:pt x="1221740" y="407670"/>
                  </a:cubicBezTo>
                  <a:cubicBezTo>
                    <a:pt x="1225550" y="394970"/>
                    <a:pt x="1238250" y="381000"/>
                    <a:pt x="1248410" y="373380"/>
                  </a:cubicBezTo>
                  <a:cubicBezTo>
                    <a:pt x="1256030" y="367030"/>
                    <a:pt x="1259840" y="367030"/>
                    <a:pt x="1275080" y="364490"/>
                  </a:cubicBezTo>
                  <a:cubicBezTo>
                    <a:pt x="1348740" y="351790"/>
                    <a:pt x="1828800" y="320040"/>
                    <a:pt x="1908810" y="341630"/>
                  </a:cubicBezTo>
                  <a:cubicBezTo>
                    <a:pt x="1929130" y="346710"/>
                    <a:pt x="1936750" y="354330"/>
                    <a:pt x="1944370" y="363220"/>
                  </a:cubicBezTo>
                  <a:cubicBezTo>
                    <a:pt x="1951990" y="370840"/>
                    <a:pt x="1954530" y="381000"/>
                    <a:pt x="1955800" y="389890"/>
                  </a:cubicBezTo>
                  <a:cubicBezTo>
                    <a:pt x="1958340" y="398780"/>
                    <a:pt x="1958340" y="408940"/>
                    <a:pt x="1954530" y="419100"/>
                  </a:cubicBezTo>
                  <a:cubicBezTo>
                    <a:pt x="1949450" y="430530"/>
                    <a:pt x="1944370" y="441960"/>
                    <a:pt x="1927860" y="452120"/>
                  </a:cubicBezTo>
                  <a:cubicBezTo>
                    <a:pt x="1877060" y="482600"/>
                    <a:pt x="1623060" y="519430"/>
                    <a:pt x="1559560" y="520700"/>
                  </a:cubicBezTo>
                  <a:cubicBezTo>
                    <a:pt x="1537970" y="520700"/>
                    <a:pt x="1527810" y="520700"/>
                    <a:pt x="1515110" y="511810"/>
                  </a:cubicBezTo>
                  <a:cubicBezTo>
                    <a:pt x="1501140" y="502920"/>
                    <a:pt x="1485900" y="478790"/>
                    <a:pt x="1484630" y="462280"/>
                  </a:cubicBezTo>
                  <a:cubicBezTo>
                    <a:pt x="1483360" y="444500"/>
                    <a:pt x="1490980" y="424180"/>
                    <a:pt x="1508760" y="407670"/>
                  </a:cubicBezTo>
                  <a:cubicBezTo>
                    <a:pt x="1546860" y="374650"/>
                    <a:pt x="1703070" y="334010"/>
                    <a:pt x="1752600" y="335280"/>
                  </a:cubicBezTo>
                  <a:cubicBezTo>
                    <a:pt x="1774190" y="335280"/>
                    <a:pt x="1786890" y="340360"/>
                    <a:pt x="1798320" y="350520"/>
                  </a:cubicBezTo>
                  <a:cubicBezTo>
                    <a:pt x="1809750" y="359410"/>
                    <a:pt x="1819910" y="377190"/>
                    <a:pt x="1822450" y="392430"/>
                  </a:cubicBezTo>
                  <a:cubicBezTo>
                    <a:pt x="1823720" y="406400"/>
                    <a:pt x="1819910" y="426720"/>
                    <a:pt x="1812290" y="439420"/>
                  </a:cubicBezTo>
                  <a:cubicBezTo>
                    <a:pt x="1804670" y="452120"/>
                    <a:pt x="1795780" y="461010"/>
                    <a:pt x="1774190" y="468630"/>
                  </a:cubicBezTo>
                  <a:cubicBezTo>
                    <a:pt x="1697990" y="491490"/>
                    <a:pt x="1299210" y="468630"/>
                    <a:pt x="1219200" y="452120"/>
                  </a:cubicBezTo>
                  <a:cubicBezTo>
                    <a:pt x="1196340" y="448310"/>
                    <a:pt x="1187450" y="445770"/>
                    <a:pt x="1177290" y="435610"/>
                  </a:cubicBezTo>
                  <a:cubicBezTo>
                    <a:pt x="1165860" y="426720"/>
                    <a:pt x="1156970" y="408940"/>
                    <a:pt x="1155700" y="394970"/>
                  </a:cubicBezTo>
                  <a:cubicBezTo>
                    <a:pt x="1154430" y="381000"/>
                    <a:pt x="1159510" y="363220"/>
                    <a:pt x="1167130" y="350520"/>
                  </a:cubicBezTo>
                  <a:cubicBezTo>
                    <a:pt x="1176020" y="339090"/>
                    <a:pt x="1186180" y="332740"/>
                    <a:pt x="1205230" y="325120"/>
                  </a:cubicBezTo>
                  <a:cubicBezTo>
                    <a:pt x="1249680" y="309880"/>
                    <a:pt x="1358900" y="313690"/>
                    <a:pt x="1443990" y="300990"/>
                  </a:cubicBezTo>
                  <a:cubicBezTo>
                    <a:pt x="1545590" y="287020"/>
                    <a:pt x="1718310" y="237490"/>
                    <a:pt x="1775460" y="243840"/>
                  </a:cubicBezTo>
                  <a:cubicBezTo>
                    <a:pt x="1795780" y="246380"/>
                    <a:pt x="1805940" y="252730"/>
                    <a:pt x="1816100" y="262890"/>
                  </a:cubicBezTo>
                  <a:cubicBezTo>
                    <a:pt x="1826260" y="273050"/>
                    <a:pt x="1833880" y="289560"/>
                    <a:pt x="1835150" y="303530"/>
                  </a:cubicBezTo>
                  <a:cubicBezTo>
                    <a:pt x="1836420" y="318770"/>
                    <a:pt x="1830070" y="336550"/>
                    <a:pt x="1821180" y="347980"/>
                  </a:cubicBezTo>
                  <a:cubicBezTo>
                    <a:pt x="1812290" y="358140"/>
                    <a:pt x="1803400" y="365760"/>
                    <a:pt x="1783080" y="370840"/>
                  </a:cubicBezTo>
                  <a:cubicBezTo>
                    <a:pt x="1718310" y="387350"/>
                    <a:pt x="1424940" y="382270"/>
                    <a:pt x="1357630" y="355600"/>
                  </a:cubicBezTo>
                  <a:cubicBezTo>
                    <a:pt x="1332230" y="344170"/>
                    <a:pt x="1319530" y="330200"/>
                    <a:pt x="1313180" y="314960"/>
                  </a:cubicBezTo>
                  <a:cubicBezTo>
                    <a:pt x="1306830" y="300990"/>
                    <a:pt x="1306830" y="281940"/>
                    <a:pt x="1313180" y="267970"/>
                  </a:cubicBezTo>
                  <a:cubicBezTo>
                    <a:pt x="1320800" y="252730"/>
                    <a:pt x="1334770" y="238760"/>
                    <a:pt x="1358900" y="228600"/>
                  </a:cubicBezTo>
                  <a:cubicBezTo>
                    <a:pt x="1410970" y="209550"/>
                    <a:pt x="1546860" y="228600"/>
                    <a:pt x="1635760" y="223520"/>
                  </a:cubicBezTo>
                  <a:cubicBezTo>
                    <a:pt x="1718310" y="218440"/>
                    <a:pt x="1824990" y="194310"/>
                    <a:pt x="1871980" y="199390"/>
                  </a:cubicBezTo>
                  <a:cubicBezTo>
                    <a:pt x="1893570" y="201930"/>
                    <a:pt x="1905000" y="205740"/>
                    <a:pt x="1916430" y="214630"/>
                  </a:cubicBezTo>
                  <a:cubicBezTo>
                    <a:pt x="1927860" y="223520"/>
                    <a:pt x="1938020" y="240030"/>
                    <a:pt x="1940560" y="254000"/>
                  </a:cubicBezTo>
                  <a:cubicBezTo>
                    <a:pt x="1943100" y="269240"/>
                    <a:pt x="1938020" y="288290"/>
                    <a:pt x="1931670" y="299720"/>
                  </a:cubicBezTo>
                  <a:cubicBezTo>
                    <a:pt x="1925320" y="309880"/>
                    <a:pt x="1922780" y="316230"/>
                    <a:pt x="1908810" y="322580"/>
                  </a:cubicBezTo>
                  <a:cubicBezTo>
                    <a:pt x="1864360" y="341630"/>
                    <a:pt x="1638300" y="358140"/>
                    <a:pt x="1587500" y="337820"/>
                  </a:cubicBezTo>
                  <a:cubicBezTo>
                    <a:pt x="1567180" y="330200"/>
                    <a:pt x="1558290" y="316230"/>
                    <a:pt x="1551940" y="303530"/>
                  </a:cubicBezTo>
                  <a:cubicBezTo>
                    <a:pt x="1546860" y="293370"/>
                    <a:pt x="1544320" y="283210"/>
                    <a:pt x="1545590" y="271780"/>
                  </a:cubicBezTo>
                  <a:cubicBezTo>
                    <a:pt x="1546860" y="257810"/>
                    <a:pt x="1554480" y="237490"/>
                    <a:pt x="1564640" y="226060"/>
                  </a:cubicBezTo>
                  <a:cubicBezTo>
                    <a:pt x="1576070" y="215900"/>
                    <a:pt x="1587500" y="209550"/>
                    <a:pt x="1609090" y="205740"/>
                  </a:cubicBezTo>
                  <a:cubicBezTo>
                    <a:pt x="1667510" y="196850"/>
                    <a:pt x="1824990" y="238760"/>
                    <a:pt x="1934210" y="248920"/>
                  </a:cubicBezTo>
                  <a:cubicBezTo>
                    <a:pt x="2043430" y="259080"/>
                    <a:pt x="2222500" y="246380"/>
                    <a:pt x="2268220" y="265430"/>
                  </a:cubicBezTo>
                  <a:cubicBezTo>
                    <a:pt x="2280920" y="271780"/>
                    <a:pt x="2284730" y="278130"/>
                    <a:pt x="2291080" y="287020"/>
                  </a:cubicBezTo>
                  <a:cubicBezTo>
                    <a:pt x="2297430" y="298450"/>
                    <a:pt x="2301240" y="318770"/>
                    <a:pt x="2299970" y="332740"/>
                  </a:cubicBezTo>
                  <a:cubicBezTo>
                    <a:pt x="2299970" y="342900"/>
                    <a:pt x="2296160" y="353060"/>
                    <a:pt x="2288540" y="361950"/>
                  </a:cubicBezTo>
                  <a:cubicBezTo>
                    <a:pt x="2279650" y="372110"/>
                    <a:pt x="2265680" y="383540"/>
                    <a:pt x="2250440" y="387350"/>
                  </a:cubicBezTo>
                  <a:cubicBezTo>
                    <a:pt x="2227580" y="391160"/>
                    <a:pt x="2183130" y="386080"/>
                    <a:pt x="2165350" y="374650"/>
                  </a:cubicBezTo>
                  <a:cubicBezTo>
                    <a:pt x="2152650" y="364490"/>
                    <a:pt x="2145030" y="346710"/>
                    <a:pt x="2142490" y="332740"/>
                  </a:cubicBezTo>
                  <a:cubicBezTo>
                    <a:pt x="2139950" y="322580"/>
                    <a:pt x="2139950" y="312420"/>
                    <a:pt x="2145030" y="302260"/>
                  </a:cubicBezTo>
                  <a:cubicBezTo>
                    <a:pt x="2152650" y="287020"/>
                    <a:pt x="2171700" y="264160"/>
                    <a:pt x="2190750" y="260350"/>
                  </a:cubicBezTo>
                  <a:cubicBezTo>
                    <a:pt x="2211070" y="255270"/>
                    <a:pt x="2251710" y="269240"/>
                    <a:pt x="2268220" y="283210"/>
                  </a:cubicBezTo>
                  <a:cubicBezTo>
                    <a:pt x="2280920" y="293370"/>
                    <a:pt x="2287270" y="311150"/>
                    <a:pt x="2289810" y="325120"/>
                  </a:cubicBezTo>
                  <a:cubicBezTo>
                    <a:pt x="2291080" y="336550"/>
                    <a:pt x="2291080" y="346710"/>
                    <a:pt x="2284730" y="356870"/>
                  </a:cubicBezTo>
                  <a:cubicBezTo>
                    <a:pt x="2277110" y="370840"/>
                    <a:pt x="2256790" y="392430"/>
                    <a:pt x="2239010" y="396240"/>
                  </a:cubicBezTo>
                  <a:cubicBezTo>
                    <a:pt x="2221230" y="401320"/>
                    <a:pt x="2200910" y="379730"/>
                    <a:pt x="2179320" y="381000"/>
                  </a:cubicBezTo>
                  <a:cubicBezTo>
                    <a:pt x="2151380" y="384810"/>
                    <a:pt x="2109470" y="421640"/>
                    <a:pt x="2086610" y="426720"/>
                  </a:cubicBezTo>
                  <a:cubicBezTo>
                    <a:pt x="2072640" y="429260"/>
                    <a:pt x="2063750" y="429260"/>
                    <a:pt x="2053590" y="424180"/>
                  </a:cubicBezTo>
                  <a:cubicBezTo>
                    <a:pt x="2038350" y="416560"/>
                    <a:pt x="2014220" y="394970"/>
                    <a:pt x="2007870" y="377190"/>
                  </a:cubicBezTo>
                  <a:cubicBezTo>
                    <a:pt x="2002790" y="359410"/>
                    <a:pt x="2010410" y="328930"/>
                    <a:pt x="2020570" y="313690"/>
                  </a:cubicBezTo>
                  <a:cubicBezTo>
                    <a:pt x="2030730" y="300990"/>
                    <a:pt x="2045970" y="290830"/>
                    <a:pt x="2063750" y="289560"/>
                  </a:cubicBezTo>
                  <a:cubicBezTo>
                    <a:pt x="2086610" y="287020"/>
                    <a:pt x="2128520" y="304800"/>
                    <a:pt x="2147570" y="317500"/>
                  </a:cubicBezTo>
                  <a:cubicBezTo>
                    <a:pt x="2161540" y="326390"/>
                    <a:pt x="2171700" y="336550"/>
                    <a:pt x="2176780" y="350520"/>
                  </a:cubicBezTo>
                  <a:cubicBezTo>
                    <a:pt x="2181860" y="368300"/>
                    <a:pt x="2179320" y="398780"/>
                    <a:pt x="2170430" y="415290"/>
                  </a:cubicBezTo>
                  <a:cubicBezTo>
                    <a:pt x="2164080" y="427990"/>
                    <a:pt x="2148840" y="436880"/>
                    <a:pt x="2136140" y="441960"/>
                  </a:cubicBezTo>
                  <a:cubicBezTo>
                    <a:pt x="2122170" y="447040"/>
                    <a:pt x="2105660" y="448310"/>
                    <a:pt x="2091690" y="441960"/>
                  </a:cubicBezTo>
                  <a:cubicBezTo>
                    <a:pt x="2075180" y="435610"/>
                    <a:pt x="2052320" y="414020"/>
                    <a:pt x="2047240" y="396240"/>
                  </a:cubicBezTo>
                  <a:cubicBezTo>
                    <a:pt x="2042160" y="378460"/>
                    <a:pt x="2048510" y="347980"/>
                    <a:pt x="2059940" y="332740"/>
                  </a:cubicBezTo>
                  <a:cubicBezTo>
                    <a:pt x="2072640" y="318770"/>
                    <a:pt x="2100580" y="306070"/>
                    <a:pt x="2119630" y="308610"/>
                  </a:cubicBezTo>
                  <a:cubicBezTo>
                    <a:pt x="2138680" y="309880"/>
                    <a:pt x="2164080" y="327660"/>
                    <a:pt x="2172970" y="344170"/>
                  </a:cubicBezTo>
                  <a:cubicBezTo>
                    <a:pt x="2183130" y="360680"/>
                    <a:pt x="2180590" y="392430"/>
                    <a:pt x="2174240" y="408940"/>
                  </a:cubicBezTo>
                  <a:cubicBezTo>
                    <a:pt x="2169160" y="421640"/>
                    <a:pt x="2155190" y="433070"/>
                    <a:pt x="2142490" y="439420"/>
                  </a:cubicBezTo>
                  <a:cubicBezTo>
                    <a:pt x="2129790" y="445770"/>
                    <a:pt x="2110740" y="445770"/>
                    <a:pt x="2099310" y="444500"/>
                  </a:cubicBezTo>
                  <a:cubicBezTo>
                    <a:pt x="2090420" y="443230"/>
                    <a:pt x="2078990" y="440690"/>
                    <a:pt x="2077720" y="436880"/>
                  </a:cubicBezTo>
                  <a:cubicBezTo>
                    <a:pt x="2077720" y="433070"/>
                    <a:pt x="2086610" y="429260"/>
                    <a:pt x="2086610" y="426720"/>
                  </a:cubicBezTo>
                  <a:cubicBezTo>
                    <a:pt x="2084070" y="419100"/>
                    <a:pt x="2038350" y="417830"/>
                    <a:pt x="2025650" y="406400"/>
                  </a:cubicBezTo>
                  <a:cubicBezTo>
                    <a:pt x="2012950" y="394970"/>
                    <a:pt x="2006600" y="375920"/>
                    <a:pt x="2005330" y="360680"/>
                  </a:cubicBezTo>
                  <a:cubicBezTo>
                    <a:pt x="2005330" y="345440"/>
                    <a:pt x="2010410" y="326390"/>
                    <a:pt x="2020570" y="313690"/>
                  </a:cubicBezTo>
                  <a:cubicBezTo>
                    <a:pt x="2033270" y="298450"/>
                    <a:pt x="2059940" y="287020"/>
                    <a:pt x="2082800" y="279400"/>
                  </a:cubicBezTo>
                  <a:cubicBezTo>
                    <a:pt x="2108200" y="270510"/>
                    <a:pt x="2141220" y="265430"/>
                    <a:pt x="2170430" y="266700"/>
                  </a:cubicBezTo>
                  <a:cubicBezTo>
                    <a:pt x="2202180" y="266700"/>
                    <a:pt x="2249170" y="269240"/>
                    <a:pt x="2268220" y="283210"/>
                  </a:cubicBezTo>
                  <a:cubicBezTo>
                    <a:pt x="2280920" y="293370"/>
                    <a:pt x="2287270" y="311150"/>
                    <a:pt x="2289810" y="325120"/>
                  </a:cubicBezTo>
                  <a:cubicBezTo>
                    <a:pt x="2291080" y="336550"/>
                    <a:pt x="2289810" y="346710"/>
                    <a:pt x="2284730" y="356870"/>
                  </a:cubicBezTo>
                  <a:cubicBezTo>
                    <a:pt x="2279650" y="368300"/>
                    <a:pt x="2265680" y="384810"/>
                    <a:pt x="2254250" y="391160"/>
                  </a:cubicBezTo>
                  <a:cubicBezTo>
                    <a:pt x="2244090" y="397510"/>
                    <a:pt x="2235200" y="400050"/>
                    <a:pt x="2222500" y="398780"/>
                  </a:cubicBezTo>
                  <a:cubicBezTo>
                    <a:pt x="2204720" y="396240"/>
                    <a:pt x="2166620" y="379730"/>
                    <a:pt x="2155190" y="361950"/>
                  </a:cubicBezTo>
                  <a:cubicBezTo>
                    <a:pt x="2143760" y="346710"/>
                    <a:pt x="2139950" y="318770"/>
                    <a:pt x="2145030" y="302260"/>
                  </a:cubicBezTo>
                  <a:cubicBezTo>
                    <a:pt x="2151380" y="284480"/>
                    <a:pt x="2171700" y="266700"/>
                    <a:pt x="2190750" y="260350"/>
                  </a:cubicBezTo>
                  <a:cubicBezTo>
                    <a:pt x="2211070" y="252730"/>
                    <a:pt x="2249170" y="255270"/>
                    <a:pt x="2268220" y="265430"/>
                  </a:cubicBezTo>
                  <a:cubicBezTo>
                    <a:pt x="2284730" y="275590"/>
                    <a:pt x="2298700" y="298450"/>
                    <a:pt x="2301240" y="316230"/>
                  </a:cubicBezTo>
                  <a:cubicBezTo>
                    <a:pt x="2302510" y="334010"/>
                    <a:pt x="2291080" y="360680"/>
                    <a:pt x="2278380" y="373380"/>
                  </a:cubicBezTo>
                  <a:cubicBezTo>
                    <a:pt x="2266950" y="383540"/>
                    <a:pt x="2255520" y="384810"/>
                    <a:pt x="2233930" y="388620"/>
                  </a:cubicBezTo>
                  <a:cubicBezTo>
                    <a:pt x="2178050" y="397510"/>
                    <a:pt x="2014220" y="383540"/>
                    <a:pt x="1924050" y="378460"/>
                  </a:cubicBezTo>
                  <a:cubicBezTo>
                    <a:pt x="1855470" y="375920"/>
                    <a:pt x="1799590" y="375920"/>
                    <a:pt x="1742440" y="368300"/>
                  </a:cubicBezTo>
                  <a:cubicBezTo>
                    <a:pt x="1687830" y="361950"/>
                    <a:pt x="1620520" y="358140"/>
                    <a:pt x="1587500" y="337820"/>
                  </a:cubicBezTo>
                  <a:cubicBezTo>
                    <a:pt x="1565910" y="325120"/>
                    <a:pt x="1550670" y="306070"/>
                    <a:pt x="1546860" y="288290"/>
                  </a:cubicBezTo>
                  <a:cubicBezTo>
                    <a:pt x="1543050" y="269240"/>
                    <a:pt x="1551940" y="241300"/>
                    <a:pt x="1564640" y="226060"/>
                  </a:cubicBezTo>
                  <a:cubicBezTo>
                    <a:pt x="1581150" y="209550"/>
                    <a:pt x="1615440" y="204470"/>
                    <a:pt x="1642110" y="198120"/>
                  </a:cubicBezTo>
                  <a:cubicBezTo>
                    <a:pt x="1667510" y="193040"/>
                    <a:pt x="1691640" y="194310"/>
                    <a:pt x="1723390" y="194310"/>
                  </a:cubicBezTo>
                  <a:cubicBezTo>
                    <a:pt x="1769110" y="194310"/>
                    <a:pt x="1856740" y="193040"/>
                    <a:pt x="1888490" y="200660"/>
                  </a:cubicBezTo>
                  <a:cubicBezTo>
                    <a:pt x="1902460" y="204470"/>
                    <a:pt x="1908810" y="205740"/>
                    <a:pt x="1916430" y="214630"/>
                  </a:cubicBezTo>
                  <a:cubicBezTo>
                    <a:pt x="1927860" y="226060"/>
                    <a:pt x="1941830" y="252730"/>
                    <a:pt x="1940560" y="270510"/>
                  </a:cubicBezTo>
                  <a:cubicBezTo>
                    <a:pt x="1939290" y="288290"/>
                    <a:pt x="1924050" y="311150"/>
                    <a:pt x="1908810" y="322580"/>
                  </a:cubicBezTo>
                  <a:cubicBezTo>
                    <a:pt x="1892300" y="334010"/>
                    <a:pt x="1877060" y="332740"/>
                    <a:pt x="1845310" y="337820"/>
                  </a:cubicBezTo>
                  <a:cubicBezTo>
                    <a:pt x="1760220" y="349250"/>
                    <a:pt x="1426210" y="375920"/>
                    <a:pt x="1357630" y="355600"/>
                  </a:cubicBezTo>
                  <a:cubicBezTo>
                    <a:pt x="1336040" y="347980"/>
                    <a:pt x="1327150" y="339090"/>
                    <a:pt x="1319530" y="328930"/>
                  </a:cubicBezTo>
                  <a:cubicBezTo>
                    <a:pt x="1313180" y="320040"/>
                    <a:pt x="1309370" y="309880"/>
                    <a:pt x="1309370" y="299720"/>
                  </a:cubicBezTo>
                  <a:cubicBezTo>
                    <a:pt x="1308100" y="285750"/>
                    <a:pt x="1311910" y="266700"/>
                    <a:pt x="1320800" y="255270"/>
                  </a:cubicBezTo>
                  <a:cubicBezTo>
                    <a:pt x="1328420" y="242570"/>
                    <a:pt x="1337310" y="234950"/>
                    <a:pt x="1358900" y="228600"/>
                  </a:cubicBezTo>
                  <a:cubicBezTo>
                    <a:pt x="1422400" y="210820"/>
                    <a:pt x="1704340" y="223520"/>
                    <a:pt x="1775460" y="243840"/>
                  </a:cubicBezTo>
                  <a:cubicBezTo>
                    <a:pt x="1802130" y="252730"/>
                    <a:pt x="1816100" y="260350"/>
                    <a:pt x="1826260" y="275590"/>
                  </a:cubicBezTo>
                  <a:cubicBezTo>
                    <a:pt x="1835150" y="289560"/>
                    <a:pt x="1836420" y="318770"/>
                    <a:pt x="1830070" y="334010"/>
                  </a:cubicBezTo>
                  <a:cubicBezTo>
                    <a:pt x="1822450" y="350520"/>
                    <a:pt x="1809750" y="359410"/>
                    <a:pt x="1783080" y="370840"/>
                  </a:cubicBezTo>
                  <a:cubicBezTo>
                    <a:pt x="1700530" y="406400"/>
                    <a:pt x="1299210" y="462280"/>
                    <a:pt x="1219200" y="452120"/>
                  </a:cubicBezTo>
                  <a:cubicBezTo>
                    <a:pt x="1196340" y="449580"/>
                    <a:pt x="1187450" y="444500"/>
                    <a:pt x="1177290" y="435610"/>
                  </a:cubicBezTo>
                  <a:cubicBezTo>
                    <a:pt x="1168400" y="429260"/>
                    <a:pt x="1163320" y="420370"/>
                    <a:pt x="1159510" y="410210"/>
                  </a:cubicBezTo>
                  <a:cubicBezTo>
                    <a:pt x="1155700" y="401320"/>
                    <a:pt x="1154430" y="389890"/>
                    <a:pt x="1155700" y="379730"/>
                  </a:cubicBezTo>
                  <a:cubicBezTo>
                    <a:pt x="1158240" y="367030"/>
                    <a:pt x="1167130" y="349250"/>
                    <a:pt x="1177290" y="339090"/>
                  </a:cubicBezTo>
                  <a:cubicBezTo>
                    <a:pt x="1188720" y="330200"/>
                    <a:pt x="1197610" y="327660"/>
                    <a:pt x="1220470" y="323850"/>
                  </a:cubicBezTo>
                  <a:cubicBezTo>
                    <a:pt x="1290320" y="311150"/>
                    <a:pt x="1558290" y="320040"/>
                    <a:pt x="1659890" y="326390"/>
                  </a:cubicBezTo>
                  <a:cubicBezTo>
                    <a:pt x="1714500" y="330200"/>
                    <a:pt x="1756410" y="325120"/>
                    <a:pt x="1784350" y="341630"/>
                  </a:cubicBezTo>
                  <a:cubicBezTo>
                    <a:pt x="1803400" y="353060"/>
                    <a:pt x="1818640" y="373380"/>
                    <a:pt x="1822450" y="392430"/>
                  </a:cubicBezTo>
                  <a:cubicBezTo>
                    <a:pt x="1824990" y="410210"/>
                    <a:pt x="1819910" y="434340"/>
                    <a:pt x="1802130" y="452120"/>
                  </a:cubicBezTo>
                  <a:cubicBezTo>
                    <a:pt x="1766570" y="486410"/>
                    <a:pt x="1607820" y="518160"/>
                    <a:pt x="1559560" y="520700"/>
                  </a:cubicBezTo>
                  <a:cubicBezTo>
                    <a:pt x="1539240" y="520700"/>
                    <a:pt x="1527810" y="519430"/>
                    <a:pt x="1515110" y="511810"/>
                  </a:cubicBezTo>
                  <a:cubicBezTo>
                    <a:pt x="1503680" y="505460"/>
                    <a:pt x="1492250" y="490220"/>
                    <a:pt x="1487170" y="476250"/>
                  </a:cubicBezTo>
                  <a:cubicBezTo>
                    <a:pt x="1483360" y="463550"/>
                    <a:pt x="1484630" y="444500"/>
                    <a:pt x="1489710" y="431800"/>
                  </a:cubicBezTo>
                  <a:cubicBezTo>
                    <a:pt x="1496060" y="419100"/>
                    <a:pt x="1503680" y="408940"/>
                    <a:pt x="1521460" y="400050"/>
                  </a:cubicBezTo>
                  <a:cubicBezTo>
                    <a:pt x="1562100" y="378460"/>
                    <a:pt x="1684020" y="367030"/>
                    <a:pt x="1756410" y="358140"/>
                  </a:cubicBezTo>
                  <a:cubicBezTo>
                    <a:pt x="1816100" y="350520"/>
                    <a:pt x="1893570" y="336550"/>
                    <a:pt x="1922780" y="345440"/>
                  </a:cubicBezTo>
                  <a:cubicBezTo>
                    <a:pt x="1934210" y="349250"/>
                    <a:pt x="1939290" y="355600"/>
                    <a:pt x="1944370" y="363220"/>
                  </a:cubicBezTo>
                  <a:cubicBezTo>
                    <a:pt x="1951990" y="373380"/>
                    <a:pt x="1958340" y="391160"/>
                    <a:pt x="1957070" y="405130"/>
                  </a:cubicBezTo>
                  <a:cubicBezTo>
                    <a:pt x="1955800" y="417830"/>
                    <a:pt x="1946910" y="434340"/>
                    <a:pt x="1939290" y="443230"/>
                  </a:cubicBezTo>
                  <a:cubicBezTo>
                    <a:pt x="1931670" y="450850"/>
                    <a:pt x="1927860" y="453390"/>
                    <a:pt x="1913890" y="457200"/>
                  </a:cubicBezTo>
                  <a:cubicBezTo>
                    <a:pt x="1863090" y="472440"/>
                    <a:pt x="1649730" y="476250"/>
                    <a:pt x="1532890" y="480060"/>
                  </a:cubicBezTo>
                  <a:cubicBezTo>
                    <a:pt x="1433830" y="482600"/>
                    <a:pt x="1296670" y="494030"/>
                    <a:pt x="1256030" y="480060"/>
                  </a:cubicBezTo>
                  <a:cubicBezTo>
                    <a:pt x="1243330" y="476250"/>
                    <a:pt x="1238250" y="471170"/>
                    <a:pt x="1233170" y="462280"/>
                  </a:cubicBezTo>
                  <a:cubicBezTo>
                    <a:pt x="1225550" y="453390"/>
                    <a:pt x="1219200" y="434340"/>
                    <a:pt x="1219200" y="421640"/>
                  </a:cubicBezTo>
                  <a:cubicBezTo>
                    <a:pt x="1219200" y="411480"/>
                    <a:pt x="1221740" y="402590"/>
                    <a:pt x="1228090" y="393700"/>
                  </a:cubicBezTo>
                  <a:cubicBezTo>
                    <a:pt x="1234440" y="383540"/>
                    <a:pt x="1242060" y="374650"/>
                    <a:pt x="1261110" y="367030"/>
                  </a:cubicBezTo>
                  <a:cubicBezTo>
                    <a:pt x="1313180" y="346710"/>
                    <a:pt x="1454150" y="347980"/>
                    <a:pt x="1584960" y="341630"/>
                  </a:cubicBezTo>
                  <a:cubicBezTo>
                    <a:pt x="1786890" y="331470"/>
                    <a:pt x="2255520" y="309880"/>
                    <a:pt x="2350770" y="325120"/>
                  </a:cubicBezTo>
                  <a:cubicBezTo>
                    <a:pt x="2373630" y="328930"/>
                    <a:pt x="2382520" y="331470"/>
                    <a:pt x="2392680" y="341630"/>
                  </a:cubicBezTo>
                  <a:cubicBezTo>
                    <a:pt x="2402840" y="350520"/>
                    <a:pt x="2411730" y="367030"/>
                    <a:pt x="2413000" y="379730"/>
                  </a:cubicBezTo>
                  <a:cubicBezTo>
                    <a:pt x="2415540" y="393700"/>
                    <a:pt x="2411730" y="411480"/>
                    <a:pt x="2402840" y="422910"/>
                  </a:cubicBezTo>
                  <a:cubicBezTo>
                    <a:pt x="2392680" y="435610"/>
                    <a:pt x="2381250" y="443230"/>
                    <a:pt x="2352040" y="450850"/>
                  </a:cubicBezTo>
                  <a:cubicBezTo>
                    <a:pt x="2213610" y="485140"/>
                    <a:pt x="1455420" y="452120"/>
                    <a:pt x="1118870" y="463550"/>
                  </a:cubicBezTo>
                  <a:cubicBezTo>
                    <a:pt x="883920" y="472440"/>
                    <a:pt x="614680" y="524510"/>
                    <a:pt x="523240" y="502920"/>
                  </a:cubicBezTo>
                  <a:cubicBezTo>
                    <a:pt x="494030" y="495300"/>
                    <a:pt x="478790" y="485140"/>
                    <a:pt x="468630" y="469900"/>
                  </a:cubicBezTo>
                  <a:cubicBezTo>
                    <a:pt x="458470" y="457200"/>
                    <a:pt x="457200" y="435610"/>
                    <a:pt x="458470" y="421640"/>
                  </a:cubicBezTo>
                  <a:cubicBezTo>
                    <a:pt x="459740" y="410210"/>
                    <a:pt x="464820" y="400050"/>
                    <a:pt x="472440" y="391160"/>
                  </a:cubicBezTo>
                  <a:cubicBezTo>
                    <a:pt x="481330" y="381000"/>
                    <a:pt x="496570" y="370840"/>
                    <a:pt x="514350" y="365760"/>
                  </a:cubicBezTo>
                  <a:cubicBezTo>
                    <a:pt x="537210" y="359410"/>
                    <a:pt x="584200" y="361950"/>
                    <a:pt x="605790" y="367030"/>
                  </a:cubicBezTo>
                  <a:cubicBezTo>
                    <a:pt x="619760" y="369570"/>
                    <a:pt x="627380" y="373380"/>
                    <a:pt x="636270" y="379730"/>
                  </a:cubicBezTo>
                  <a:cubicBezTo>
                    <a:pt x="643890" y="386080"/>
                    <a:pt x="651510" y="394970"/>
                    <a:pt x="656590" y="405130"/>
                  </a:cubicBezTo>
                  <a:cubicBezTo>
                    <a:pt x="660400" y="417830"/>
                    <a:pt x="664210" y="439420"/>
                    <a:pt x="659130" y="453390"/>
                  </a:cubicBezTo>
                  <a:cubicBezTo>
                    <a:pt x="655320" y="467360"/>
                    <a:pt x="642620" y="483870"/>
                    <a:pt x="629920" y="491490"/>
                  </a:cubicBezTo>
                  <a:cubicBezTo>
                    <a:pt x="617220" y="499110"/>
                    <a:pt x="605790" y="501650"/>
                    <a:pt x="582930" y="500380"/>
                  </a:cubicBezTo>
                  <a:cubicBezTo>
                    <a:pt x="523240" y="497840"/>
                    <a:pt x="307340" y="435610"/>
                    <a:pt x="265430" y="410210"/>
                  </a:cubicBezTo>
                  <a:cubicBezTo>
                    <a:pt x="252730" y="402590"/>
                    <a:pt x="248920" y="397510"/>
                    <a:pt x="245110" y="388620"/>
                  </a:cubicBezTo>
                  <a:cubicBezTo>
                    <a:pt x="238760" y="375920"/>
                    <a:pt x="234950" y="358140"/>
                    <a:pt x="238760" y="344170"/>
                  </a:cubicBezTo>
                  <a:cubicBezTo>
                    <a:pt x="242570" y="327660"/>
                    <a:pt x="256540" y="309880"/>
                    <a:pt x="275590" y="298450"/>
                  </a:cubicBezTo>
                  <a:cubicBezTo>
                    <a:pt x="309880" y="279400"/>
                    <a:pt x="383540" y="276860"/>
                    <a:pt x="438150" y="270510"/>
                  </a:cubicBezTo>
                  <a:cubicBezTo>
                    <a:pt x="495300" y="264160"/>
                    <a:pt x="543560" y="264160"/>
                    <a:pt x="614680" y="264160"/>
                  </a:cubicBezTo>
                  <a:cubicBezTo>
                    <a:pt x="725170" y="262890"/>
                    <a:pt x="982980" y="254000"/>
                    <a:pt x="1035050" y="271780"/>
                  </a:cubicBezTo>
                  <a:cubicBezTo>
                    <a:pt x="1049020" y="276860"/>
                    <a:pt x="1052830" y="280670"/>
                    <a:pt x="1059180" y="289560"/>
                  </a:cubicBezTo>
                  <a:cubicBezTo>
                    <a:pt x="1065530" y="299720"/>
                    <a:pt x="1073150" y="316230"/>
                    <a:pt x="1071880" y="330200"/>
                  </a:cubicBezTo>
                  <a:cubicBezTo>
                    <a:pt x="1071880" y="344170"/>
                    <a:pt x="1064260" y="360680"/>
                    <a:pt x="1055370" y="369570"/>
                  </a:cubicBezTo>
                  <a:cubicBezTo>
                    <a:pt x="1045210" y="379730"/>
                    <a:pt x="1037590" y="382270"/>
                    <a:pt x="1016000" y="388620"/>
                  </a:cubicBezTo>
                  <a:cubicBezTo>
                    <a:pt x="944880" y="406400"/>
                    <a:pt x="683260" y="412750"/>
                    <a:pt x="520700" y="419100"/>
                  </a:cubicBezTo>
                  <a:cubicBezTo>
                    <a:pt x="365760" y="425450"/>
                    <a:pt x="139700" y="443230"/>
                    <a:pt x="64770" y="425450"/>
                  </a:cubicBezTo>
                  <a:cubicBezTo>
                    <a:pt x="38100" y="420370"/>
                    <a:pt x="22860" y="414020"/>
                    <a:pt x="12700" y="400050"/>
                  </a:cubicBezTo>
                  <a:cubicBezTo>
                    <a:pt x="3810" y="387350"/>
                    <a:pt x="0" y="359410"/>
                    <a:pt x="5080" y="344170"/>
                  </a:cubicBezTo>
                  <a:cubicBezTo>
                    <a:pt x="8890" y="330200"/>
                    <a:pt x="22860" y="317500"/>
                    <a:pt x="33020" y="311150"/>
                  </a:cubicBezTo>
                  <a:cubicBezTo>
                    <a:pt x="41910" y="304800"/>
                    <a:pt x="45720" y="304800"/>
                    <a:pt x="60960" y="303530"/>
                  </a:cubicBezTo>
                  <a:cubicBezTo>
                    <a:pt x="160020" y="289560"/>
                    <a:pt x="970280" y="262890"/>
                    <a:pt x="1097280" y="290830"/>
                  </a:cubicBezTo>
                  <a:cubicBezTo>
                    <a:pt x="1129030" y="298450"/>
                    <a:pt x="1141730" y="304800"/>
                    <a:pt x="1151890" y="317500"/>
                  </a:cubicBezTo>
                  <a:cubicBezTo>
                    <a:pt x="1162050" y="328930"/>
                    <a:pt x="1165860" y="349250"/>
                    <a:pt x="1164590" y="361950"/>
                  </a:cubicBezTo>
                  <a:cubicBezTo>
                    <a:pt x="1164590" y="373380"/>
                    <a:pt x="1162050" y="382270"/>
                    <a:pt x="1155700" y="391160"/>
                  </a:cubicBezTo>
                  <a:cubicBezTo>
                    <a:pt x="1145540" y="403860"/>
                    <a:pt x="1127760" y="414020"/>
                    <a:pt x="1102360" y="421640"/>
                  </a:cubicBezTo>
                  <a:cubicBezTo>
                    <a:pt x="1050290" y="436880"/>
                    <a:pt x="938530" y="425450"/>
                    <a:pt x="842010" y="431800"/>
                  </a:cubicBezTo>
                  <a:cubicBezTo>
                    <a:pt x="721360" y="440690"/>
                    <a:pt x="557530" y="447040"/>
                    <a:pt x="434340" y="474980"/>
                  </a:cubicBezTo>
                  <a:cubicBezTo>
                    <a:pt x="328930" y="499110"/>
                    <a:pt x="207010" y="600710"/>
                    <a:pt x="146050" y="581660"/>
                  </a:cubicBezTo>
                  <a:cubicBezTo>
                    <a:pt x="104140" y="567690"/>
                    <a:pt x="88900" y="506730"/>
                    <a:pt x="68580" y="464820"/>
                  </a:cubicBezTo>
                  <a:cubicBezTo>
                    <a:pt x="48260" y="421640"/>
                    <a:pt x="24130" y="361950"/>
                    <a:pt x="24130" y="327660"/>
                  </a:cubicBezTo>
                  <a:cubicBezTo>
                    <a:pt x="25400" y="307340"/>
                    <a:pt x="31750" y="290830"/>
                    <a:pt x="43180" y="278130"/>
                  </a:cubicBezTo>
                  <a:cubicBezTo>
                    <a:pt x="53340" y="266700"/>
                    <a:pt x="72390" y="256540"/>
                    <a:pt x="88900" y="254000"/>
                  </a:cubicBezTo>
                  <a:cubicBezTo>
                    <a:pt x="105410" y="251460"/>
                    <a:pt x="127000" y="256540"/>
                    <a:pt x="139700" y="265430"/>
                  </a:cubicBezTo>
                  <a:cubicBezTo>
                    <a:pt x="153670" y="275590"/>
                    <a:pt x="163830" y="288290"/>
                    <a:pt x="170180" y="308610"/>
                  </a:cubicBezTo>
                  <a:cubicBezTo>
                    <a:pt x="184150" y="350520"/>
                    <a:pt x="186690" y="469900"/>
                    <a:pt x="175260" y="511810"/>
                  </a:cubicBezTo>
                  <a:cubicBezTo>
                    <a:pt x="170180" y="533400"/>
                    <a:pt x="162560" y="546100"/>
                    <a:pt x="148590" y="556260"/>
                  </a:cubicBezTo>
                  <a:cubicBezTo>
                    <a:pt x="132080" y="566420"/>
                    <a:pt x="101600" y="572770"/>
                    <a:pt x="82550" y="566420"/>
                  </a:cubicBezTo>
                  <a:cubicBezTo>
                    <a:pt x="63500" y="561340"/>
                    <a:pt x="43180" y="539750"/>
                    <a:pt x="35560" y="518160"/>
                  </a:cubicBezTo>
                  <a:cubicBezTo>
                    <a:pt x="25400" y="492760"/>
                    <a:pt x="36830" y="458470"/>
                    <a:pt x="43180" y="417830"/>
                  </a:cubicBezTo>
                  <a:cubicBezTo>
                    <a:pt x="53340" y="354330"/>
                    <a:pt x="100330" y="231140"/>
                    <a:pt x="102870" y="176530"/>
                  </a:cubicBezTo>
                  <a:cubicBezTo>
                    <a:pt x="104140" y="147320"/>
                    <a:pt x="88900" y="127000"/>
                    <a:pt x="92710" y="110490"/>
                  </a:cubicBezTo>
                  <a:cubicBezTo>
                    <a:pt x="95250" y="97790"/>
                    <a:pt x="102870" y="88900"/>
                    <a:pt x="111760" y="81280"/>
                  </a:cubicBezTo>
                  <a:cubicBezTo>
                    <a:pt x="123190" y="72390"/>
                    <a:pt x="142240" y="62230"/>
                    <a:pt x="158750" y="62230"/>
                  </a:cubicBezTo>
                  <a:cubicBezTo>
                    <a:pt x="177800" y="63500"/>
                    <a:pt x="218440" y="83820"/>
                    <a:pt x="218440" y="91440"/>
                  </a:cubicBezTo>
                  <a:cubicBezTo>
                    <a:pt x="218440" y="97790"/>
                    <a:pt x="190500" y="102870"/>
                    <a:pt x="191770" y="106680"/>
                  </a:cubicBezTo>
                  <a:cubicBezTo>
                    <a:pt x="193040" y="114300"/>
                    <a:pt x="287020" y="99060"/>
                    <a:pt x="317500" y="111760"/>
                  </a:cubicBezTo>
                  <a:cubicBezTo>
                    <a:pt x="337820" y="120650"/>
                    <a:pt x="355600" y="139700"/>
                    <a:pt x="361950" y="153670"/>
                  </a:cubicBezTo>
                  <a:cubicBezTo>
                    <a:pt x="368300" y="165100"/>
                    <a:pt x="368300" y="175260"/>
                    <a:pt x="365760" y="185420"/>
                  </a:cubicBezTo>
                  <a:cubicBezTo>
                    <a:pt x="363220" y="199390"/>
                    <a:pt x="355600" y="217170"/>
                    <a:pt x="342900" y="227330"/>
                  </a:cubicBezTo>
                  <a:cubicBezTo>
                    <a:pt x="323850" y="241300"/>
                    <a:pt x="274320" y="251460"/>
                    <a:pt x="250190" y="247650"/>
                  </a:cubicBezTo>
                  <a:cubicBezTo>
                    <a:pt x="232410" y="245110"/>
                    <a:pt x="218440" y="236220"/>
                    <a:pt x="209550" y="226060"/>
                  </a:cubicBezTo>
                  <a:cubicBezTo>
                    <a:pt x="199390" y="214630"/>
                    <a:pt x="193040" y="196850"/>
                    <a:pt x="194310" y="182880"/>
                  </a:cubicBezTo>
                  <a:cubicBezTo>
                    <a:pt x="194310" y="167640"/>
                    <a:pt x="200660" y="149860"/>
                    <a:pt x="210820" y="139700"/>
                  </a:cubicBezTo>
                  <a:cubicBezTo>
                    <a:pt x="220980" y="129540"/>
                    <a:pt x="251460" y="118110"/>
                    <a:pt x="252730" y="119380"/>
                  </a:cubicBezTo>
                  <a:cubicBezTo>
                    <a:pt x="252730" y="119380"/>
                    <a:pt x="219710" y="139700"/>
                    <a:pt x="220980" y="142240"/>
                  </a:cubicBezTo>
                  <a:cubicBezTo>
                    <a:pt x="222250" y="144780"/>
                    <a:pt x="270510" y="120650"/>
                    <a:pt x="297180" y="114300"/>
                  </a:cubicBezTo>
                  <a:cubicBezTo>
                    <a:pt x="326390" y="107950"/>
                    <a:pt x="355600" y="107950"/>
                    <a:pt x="391160" y="105410"/>
                  </a:cubicBezTo>
                  <a:cubicBezTo>
                    <a:pt x="438150" y="101600"/>
                    <a:pt x="516890" y="91440"/>
                    <a:pt x="553720" y="95250"/>
                  </a:cubicBezTo>
                  <a:cubicBezTo>
                    <a:pt x="572770" y="97790"/>
                    <a:pt x="585470" y="97790"/>
                    <a:pt x="598170" y="106680"/>
                  </a:cubicBezTo>
                  <a:cubicBezTo>
                    <a:pt x="610870" y="118110"/>
                    <a:pt x="624840" y="143510"/>
                    <a:pt x="624840" y="161290"/>
                  </a:cubicBezTo>
                  <a:cubicBezTo>
                    <a:pt x="623570" y="179070"/>
                    <a:pt x="613410" y="200660"/>
                    <a:pt x="595630" y="213360"/>
                  </a:cubicBezTo>
                  <a:cubicBezTo>
                    <a:pt x="565150" y="233680"/>
                    <a:pt x="469900" y="240030"/>
                    <a:pt x="433070" y="236220"/>
                  </a:cubicBezTo>
                  <a:cubicBezTo>
                    <a:pt x="415290" y="233680"/>
                    <a:pt x="402590" y="231140"/>
                    <a:pt x="392430" y="220980"/>
                  </a:cubicBezTo>
                  <a:cubicBezTo>
                    <a:pt x="381000" y="209550"/>
                    <a:pt x="370840" y="182880"/>
                    <a:pt x="372110" y="167640"/>
                  </a:cubicBezTo>
                  <a:cubicBezTo>
                    <a:pt x="373380" y="152400"/>
                    <a:pt x="382270" y="137160"/>
                    <a:pt x="392430" y="128270"/>
                  </a:cubicBezTo>
                  <a:cubicBezTo>
                    <a:pt x="402590" y="119380"/>
                    <a:pt x="411480" y="116840"/>
                    <a:pt x="433070" y="113030"/>
                  </a:cubicBezTo>
                  <a:cubicBezTo>
                    <a:pt x="518160" y="96520"/>
                    <a:pt x="984250" y="90170"/>
                    <a:pt x="1069340" y="104140"/>
                  </a:cubicBezTo>
                  <a:cubicBezTo>
                    <a:pt x="1090930" y="107950"/>
                    <a:pt x="1099820" y="110490"/>
                    <a:pt x="1109980" y="119380"/>
                  </a:cubicBezTo>
                  <a:cubicBezTo>
                    <a:pt x="1120140" y="127000"/>
                    <a:pt x="1129030" y="142240"/>
                    <a:pt x="1130300" y="156210"/>
                  </a:cubicBezTo>
                  <a:cubicBezTo>
                    <a:pt x="1131570" y="171450"/>
                    <a:pt x="1122680" y="196850"/>
                    <a:pt x="1111250" y="208280"/>
                  </a:cubicBezTo>
                  <a:cubicBezTo>
                    <a:pt x="1102360" y="218440"/>
                    <a:pt x="1094740" y="219710"/>
                    <a:pt x="1071880" y="224790"/>
                  </a:cubicBezTo>
                  <a:cubicBezTo>
                    <a:pt x="972820" y="243840"/>
                    <a:pt x="331470" y="250190"/>
                    <a:pt x="233680" y="232410"/>
                  </a:cubicBezTo>
                  <a:cubicBezTo>
                    <a:pt x="212090" y="228600"/>
                    <a:pt x="204470" y="226060"/>
                    <a:pt x="195580" y="217170"/>
                  </a:cubicBezTo>
                  <a:cubicBezTo>
                    <a:pt x="185420" y="209550"/>
                    <a:pt x="177800" y="194310"/>
                    <a:pt x="176530" y="181610"/>
                  </a:cubicBezTo>
                  <a:cubicBezTo>
                    <a:pt x="175260" y="168910"/>
                    <a:pt x="177800" y="152400"/>
                    <a:pt x="186690" y="142240"/>
                  </a:cubicBezTo>
                  <a:cubicBezTo>
                    <a:pt x="195580" y="129540"/>
                    <a:pt x="207010" y="123190"/>
                    <a:pt x="233680" y="116840"/>
                  </a:cubicBezTo>
                  <a:cubicBezTo>
                    <a:pt x="339090" y="91440"/>
                    <a:pt x="880110" y="110490"/>
                    <a:pt x="1062990" y="120650"/>
                  </a:cubicBezTo>
                  <a:cubicBezTo>
                    <a:pt x="1154430" y="127000"/>
                    <a:pt x="1228090" y="130810"/>
                    <a:pt x="1267460" y="144780"/>
                  </a:cubicBezTo>
                  <a:cubicBezTo>
                    <a:pt x="1285240" y="149860"/>
                    <a:pt x="1295400" y="156210"/>
                    <a:pt x="1303020" y="165100"/>
                  </a:cubicBezTo>
                  <a:cubicBezTo>
                    <a:pt x="1309370" y="172720"/>
                    <a:pt x="1313180" y="180340"/>
                    <a:pt x="1314450" y="190500"/>
                  </a:cubicBezTo>
                  <a:cubicBezTo>
                    <a:pt x="1315720" y="201930"/>
                    <a:pt x="1314450" y="219710"/>
                    <a:pt x="1308100" y="231140"/>
                  </a:cubicBezTo>
                  <a:cubicBezTo>
                    <a:pt x="1299210" y="243840"/>
                    <a:pt x="1287780" y="250190"/>
                    <a:pt x="1262380" y="259080"/>
                  </a:cubicBezTo>
                  <a:cubicBezTo>
                    <a:pt x="1156970" y="293370"/>
                    <a:pt x="607060" y="318770"/>
                    <a:pt x="412750" y="316230"/>
                  </a:cubicBezTo>
                  <a:cubicBezTo>
                    <a:pt x="309880" y="314960"/>
                    <a:pt x="214630" y="316230"/>
                    <a:pt x="179070" y="294640"/>
                  </a:cubicBezTo>
                  <a:cubicBezTo>
                    <a:pt x="165100" y="285750"/>
                    <a:pt x="160020" y="271780"/>
                    <a:pt x="157480" y="260350"/>
                  </a:cubicBezTo>
                  <a:cubicBezTo>
                    <a:pt x="154940" y="251460"/>
                    <a:pt x="156210" y="241300"/>
                    <a:pt x="158750" y="232410"/>
                  </a:cubicBezTo>
                  <a:cubicBezTo>
                    <a:pt x="161290" y="224790"/>
                    <a:pt x="165100" y="215900"/>
                    <a:pt x="172720" y="209550"/>
                  </a:cubicBezTo>
                  <a:cubicBezTo>
                    <a:pt x="180340" y="200660"/>
                    <a:pt x="186690" y="196850"/>
                    <a:pt x="209550" y="191770"/>
                  </a:cubicBezTo>
                  <a:cubicBezTo>
                    <a:pt x="378460" y="146050"/>
                    <a:pt x="2278380" y="0"/>
                    <a:pt x="2456180" y="15240"/>
                  </a:cubicBezTo>
                  <a:cubicBezTo>
                    <a:pt x="2480310" y="17780"/>
                    <a:pt x="2486660" y="17780"/>
                    <a:pt x="2496820" y="26670"/>
                  </a:cubicBezTo>
                  <a:cubicBezTo>
                    <a:pt x="2509520" y="35560"/>
                    <a:pt x="2520950" y="59690"/>
                    <a:pt x="2522220" y="76200"/>
                  </a:cubicBezTo>
                  <a:cubicBezTo>
                    <a:pt x="2522220" y="90170"/>
                    <a:pt x="2515870" y="105410"/>
                    <a:pt x="2506980" y="115570"/>
                  </a:cubicBezTo>
                  <a:cubicBezTo>
                    <a:pt x="2498090" y="124460"/>
                    <a:pt x="2491740" y="128270"/>
                    <a:pt x="2468880" y="134620"/>
                  </a:cubicBezTo>
                  <a:cubicBezTo>
                    <a:pt x="2341880" y="171450"/>
                    <a:pt x="1297940" y="287020"/>
                    <a:pt x="1154430" y="262890"/>
                  </a:cubicBezTo>
                  <a:cubicBezTo>
                    <a:pt x="1125220" y="257810"/>
                    <a:pt x="1113790" y="252730"/>
                    <a:pt x="1103630" y="240030"/>
                  </a:cubicBezTo>
                  <a:cubicBezTo>
                    <a:pt x="1093470" y="227330"/>
                    <a:pt x="1088390" y="200660"/>
                    <a:pt x="1093470" y="185420"/>
                  </a:cubicBezTo>
                  <a:cubicBezTo>
                    <a:pt x="1098550" y="168910"/>
                    <a:pt x="1111250" y="154940"/>
                    <a:pt x="1134110" y="144780"/>
                  </a:cubicBezTo>
                  <a:cubicBezTo>
                    <a:pt x="1179830" y="124460"/>
                    <a:pt x="1283970" y="134620"/>
                    <a:pt x="1390650" y="129540"/>
                  </a:cubicBezTo>
                  <a:cubicBezTo>
                    <a:pt x="1565910" y="120650"/>
                    <a:pt x="1887220" y="105410"/>
                    <a:pt x="2087880" y="102870"/>
                  </a:cubicBezTo>
                  <a:cubicBezTo>
                    <a:pt x="2242820" y="101600"/>
                    <a:pt x="2432050" y="95250"/>
                    <a:pt x="2495550" y="110490"/>
                  </a:cubicBezTo>
                  <a:cubicBezTo>
                    <a:pt x="2515870" y="115570"/>
                    <a:pt x="2524760" y="119380"/>
                    <a:pt x="2533650" y="129540"/>
                  </a:cubicBezTo>
                  <a:cubicBezTo>
                    <a:pt x="2543810" y="138430"/>
                    <a:pt x="2548890" y="156210"/>
                    <a:pt x="2550160" y="168910"/>
                  </a:cubicBezTo>
                  <a:cubicBezTo>
                    <a:pt x="2551430" y="179070"/>
                    <a:pt x="2548890" y="187960"/>
                    <a:pt x="2543810" y="196850"/>
                  </a:cubicBezTo>
                  <a:cubicBezTo>
                    <a:pt x="2537460" y="208280"/>
                    <a:pt x="2529840" y="218440"/>
                    <a:pt x="2513330" y="226060"/>
                  </a:cubicBezTo>
                  <a:cubicBezTo>
                    <a:pt x="2477770" y="243840"/>
                    <a:pt x="2395220" y="250190"/>
                    <a:pt x="2327910" y="259080"/>
                  </a:cubicBezTo>
                  <a:cubicBezTo>
                    <a:pt x="2247900" y="269240"/>
                    <a:pt x="2155190" y="276860"/>
                    <a:pt x="2061210" y="280670"/>
                  </a:cubicBezTo>
                  <a:cubicBezTo>
                    <a:pt x="1959610" y="285750"/>
                    <a:pt x="1842770" y="289560"/>
                    <a:pt x="1741170" y="287020"/>
                  </a:cubicBezTo>
                  <a:cubicBezTo>
                    <a:pt x="1649730" y="285750"/>
                    <a:pt x="1527810" y="288290"/>
                    <a:pt x="1480820" y="273050"/>
                  </a:cubicBezTo>
                  <a:cubicBezTo>
                    <a:pt x="1461770" y="267970"/>
                    <a:pt x="1451610" y="260350"/>
                    <a:pt x="1442720" y="251460"/>
                  </a:cubicBezTo>
                  <a:cubicBezTo>
                    <a:pt x="1435100" y="242570"/>
                    <a:pt x="1431290" y="233680"/>
                    <a:pt x="1430020" y="223520"/>
                  </a:cubicBezTo>
                  <a:cubicBezTo>
                    <a:pt x="1427480" y="210820"/>
                    <a:pt x="1430020" y="191770"/>
                    <a:pt x="1436370" y="179070"/>
                  </a:cubicBezTo>
                  <a:cubicBezTo>
                    <a:pt x="1443990" y="167640"/>
                    <a:pt x="1450340" y="160020"/>
                    <a:pt x="1471930" y="151130"/>
                  </a:cubicBezTo>
                  <a:cubicBezTo>
                    <a:pt x="1551940" y="119380"/>
                    <a:pt x="1938020" y="113030"/>
                    <a:pt x="2124710" y="104140"/>
                  </a:cubicBezTo>
                  <a:cubicBezTo>
                    <a:pt x="2264410" y="96520"/>
                    <a:pt x="2429510" y="80010"/>
                    <a:pt x="2493010" y="95250"/>
                  </a:cubicBezTo>
                  <a:cubicBezTo>
                    <a:pt x="2515870" y="100330"/>
                    <a:pt x="2527300" y="106680"/>
                    <a:pt x="2537460" y="118110"/>
                  </a:cubicBezTo>
                  <a:cubicBezTo>
                    <a:pt x="2547620" y="130810"/>
                    <a:pt x="2555240" y="149860"/>
                    <a:pt x="2555240" y="166370"/>
                  </a:cubicBezTo>
                  <a:cubicBezTo>
                    <a:pt x="2555240" y="181610"/>
                    <a:pt x="2547620" y="201930"/>
                    <a:pt x="2537460" y="213360"/>
                  </a:cubicBezTo>
                  <a:cubicBezTo>
                    <a:pt x="2527300" y="224790"/>
                    <a:pt x="2513330" y="229870"/>
                    <a:pt x="2493010" y="236220"/>
                  </a:cubicBezTo>
                  <a:cubicBezTo>
                    <a:pt x="2452370" y="248920"/>
                    <a:pt x="2371090" y="248920"/>
                    <a:pt x="2306320" y="260350"/>
                  </a:cubicBezTo>
                  <a:cubicBezTo>
                    <a:pt x="2236470" y="273050"/>
                    <a:pt x="2136140" y="318770"/>
                    <a:pt x="2087880" y="311150"/>
                  </a:cubicBezTo>
                  <a:cubicBezTo>
                    <a:pt x="2061210" y="307340"/>
                    <a:pt x="2039620" y="293370"/>
                    <a:pt x="2029460" y="276860"/>
                  </a:cubicBezTo>
                  <a:cubicBezTo>
                    <a:pt x="2018030" y="259080"/>
                    <a:pt x="2018030" y="226060"/>
                    <a:pt x="2023110" y="208280"/>
                  </a:cubicBezTo>
                  <a:cubicBezTo>
                    <a:pt x="2026920" y="196850"/>
                    <a:pt x="2034540" y="187960"/>
                    <a:pt x="2044700" y="180340"/>
                  </a:cubicBezTo>
                  <a:cubicBezTo>
                    <a:pt x="2057400" y="171450"/>
                    <a:pt x="2076450" y="165100"/>
                    <a:pt x="2094230" y="163830"/>
                  </a:cubicBezTo>
                  <a:cubicBezTo>
                    <a:pt x="2115820" y="163830"/>
                    <a:pt x="2137410" y="177800"/>
                    <a:pt x="2169160" y="181610"/>
                  </a:cubicBezTo>
                  <a:cubicBezTo>
                    <a:pt x="2223770" y="189230"/>
                    <a:pt x="2352040" y="173990"/>
                    <a:pt x="2397760" y="187960"/>
                  </a:cubicBezTo>
                  <a:cubicBezTo>
                    <a:pt x="2418080" y="195580"/>
                    <a:pt x="2430780" y="204470"/>
                    <a:pt x="2439670" y="218440"/>
                  </a:cubicBezTo>
                  <a:cubicBezTo>
                    <a:pt x="2449830" y="231140"/>
                    <a:pt x="2454910" y="252730"/>
                    <a:pt x="2452370" y="267970"/>
                  </a:cubicBezTo>
                  <a:cubicBezTo>
                    <a:pt x="2451100" y="284480"/>
                    <a:pt x="2440940" y="303530"/>
                    <a:pt x="2428240" y="314960"/>
                  </a:cubicBezTo>
                  <a:cubicBezTo>
                    <a:pt x="2416810" y="325120"/>
                    <a:pt x="2379980" y="334010"/>
                    <a:pt x="2379980" y="33401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24" id="24"/>
          <p:cNvSpPr txBox="true"/>
          <p:nvPr/>
        </p:nvSpPr>
        <p:spPr>
          <a:xfrm rot="0">
            <a:off x="8261245" y="2334895"/>
            <a:ext cx="192574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(4x32x32)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310193" y="6959918"/>
            <a:ext cx="192574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(4x32x32)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268865" y="4290377"/>
            <a:ext cx="1925742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(4x32x32)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98832" y="2108200"/>
            <a:ext cx="3805753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Prompt - “A man with Black Hair”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1875074" y="7354253"/>
            <a:ext cx="2340036" cy="2335734"/>
          </a:xfrm>
          <a:custGeom>
            <a:avLst/>
            <a:gdLst/>
            <a:ahLst/>
            <a:cxnLst/>
            <a:rect r="r" b="b" t="t" l="l"/>
            <a:pathLst>
              <a:path h="2335734" w="2340036">
                <a:moveTo>
                  <a:pt x="0" y="0"/>
                </a:moveTo>
                <a:lnTo>
                  <a:pt x="2340036" y="0"/>
                </a:lnTo>
                <a:lnTo>
                  <a:pt x="2340036" y="2335734"/>
                </a:lnTo>
                <a:lnTo>
                  <a:pt x="0" y="23357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4710350" y="8616950"/>
            <a:ext cx="1341239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(256x256x3)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3420428" y="5781675"/>
            <a:ext cx="2048827" cy="381000"/>
            <a:chOff x="0" y="0"/>
            <a:chExt cx="2731770" cy="5080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50800" y="48260"/>
              <a:ext cx="2628900" cy="410210"/>
            </a:xfrm>
            <a:custGeom>
              <a:avLst/>
              <a:gdLst/>
              <a:ahLst/>
              <a:cxnLst/>
              <a:rect r="r" b="b" t="t" l="l"/>
              <a:pathLst>
                <a:path h="410210" w="2628900">
                  <a:moveTo>
                    <a:pt x="0" y="341630"/>
                  </a:moveTo>
                  <a:cubicBezTo>
                    <a:pt x="0" y="341630"/>
                    <a:pt x="0" y="337820"/>
                    <a:pt x="1270" y="335280"/>
                  </a:cubicBezTo>
                  <a:cubicBezTo>
                    <a:pt x="1270" y="332740"/>
                    <a:pt x="1270" y="327660"/>
                    <a:pt x="1270" y="327660"/>
                  </a:cubicBezTo>
                  <a:cubicBezTo>
                    <a:pt x="1270" y="327660"/>
                    <a:pt x="3810" y="323850"/>
                    <a:pt x="5080" y="321310"/>
                  </a:cubicBezTo>
                  <a:cubicBezTo>
                    <a:pt x="5080" y="318770"/>
                    <a:pt x="7620" y="314960"/>
                    <a:pt x="7620" y="314960"/>
                  </a:cubicBezTo>
                  <a:cubicBezTo>
                    <a:pt x="7620" y="313690"/>
                    <a:pt x="10160" y="309880"/>
                    <a:pt x="11430" y="308610"/>
                  </a:cubicBezTo>
                  <a:cubicBezTo>
                    <a:pt x="12700" y="306070"/>
                    <a:pt x="15240" y="302260"/>
                    <a:pt x="15240" y="302260"/>
                  </a:cubicBezTo>
                  <a:cubicBezTo>
                    <a:pt x="15240" y="302260"/>
                    <a:pt x="19050" y="299720"/>
                    <a:pt x="21590" y="298450"/>
                  </a:cubicBezTo>
                  <a:cubicBezTo>
                    <a:pt x="22860" y="295910"/>
                    <a:pt x="26670" y="293370"/>
                    <a:pt x="26670" y="293370"/>
                  </a:cubicBezTo>
                  <a:cubicBezTo>
                    <a:pt x="26670" y="293370"/>
                    <a:pt x="30480" y="290830"/>
                    <a:pt x="33020" y="289560"/>
                  </a:cubicBezTo>
                  <a:cubicBezTo>
                    <a:pt x="35560" y="288290"/>
                    <a:pt x="39370" y="287020"/>
                    <a:pt x="39370" y="287020"/>
                  </a:cubicBezTo>
                  <a:cubicBezTo>
                    <a:pt x="39370" y="287020"/>
                    <a:pt x="44450" y="285750"/>
                    <a:pt x="46990" y="284480"/>
                  </a:cubicBezTo>
                  <a:cubicBezTo>
                    <a:pt x="49530" y="284480"/>
                    <a:pt x="49530" y="284480"/>
                    <a:pt x="53340" y="283210"/>
                  </a:cubicBezTo>
                  <a:cubicBezTo>
                    <a:pt x="64770" y="281940"/>
                    <a:pt x="92710" y="278130"/>
                    <a:pt x="119380" y="275590"/>
                  </a:cubicBezTo>
                  <a:cubicBezTo>
                    <a:pt x="158750" y="270510"/>
                    <a:pt x="256540" y="267970"/>
                    <a:pt x="264160" y="260350"/>
                  </a:cubicBezTo>
                  <a:cubicBezTo>
                    <a:pt x="265430" y="259080"/>
                    <a:pt x="265430" y="257810"/>
                    <a:pt x="265430" y="256540"/>
                  </a:cubicBezTo>
                  <a:cubicBezTo>
                    <a:pt x="265430" y="254000"/>
                    <a:pt x="266700" y="248920"/>
                    <a:pt x="266700" y="248920"/>
                  </a:cubicBezTo>
                  <a:cubicBezTo>
                    <a:pt x="266700" y="248920"/>
                    <a:pt x="267970" y="243840"/>
                    <a:pt x="269240" y="241300"/>
                  </a:cubicBezTo>
                  <a:cubicBezTo>
                    <a:pt x="270510" y="238760"/>
                    <a:pt x="271780" y="234950"/>
                    <a:pt x="271780" y="234950"/>
                  </a:cubicBezTo>
                  <a:cubicBezTo>
                    <a:pt x="271780" y="234950"/>
                    <a:pt x="274320" y="231140"/>
                    <a:pt x="276860" y="228600"/>
                  </a:cubicBezTo>
                  <a:cubicBezTo>
                    <a:pt x="278130" y="227330"/>
                    <a:pt x="280670" y="222250"/>
                    <a:pt x="280670" y="222250"/>
                  </a:cubicBezTo>
                  <a:cubicBezTo>
                    <a:pt x="280670" y="222250"/>
                    <a:pt x="283210" y="220980"/>
                    <a:pt x="284480" y="219710"/>
                  </a:cubicBezTo>
                  <a:cubicBezTo>
                    <a:pt x="284480" y="218440"/>
                    <a:pt x="281940" y="217170"/>
                    <a:pt x="281940" y="214630"/>
                  </a:cubicBezTo>
                  <a:cubicBezTo>
                    <a:pt x="280670" y="213360"/>
                    <a:pt x="278130" y="208280"/>
                    <a:pt x="278130" y="208280"/>
                  </a:cubicBezTo>
                  <a:cubicBezTo>
                    <a:pt x="278130" y="208280"/>
                    <a:pt x="276860" y="203200"/>
                    <a:pt x="275590" y="200660"/>
                  </a:cubicBezTo>
                  <a:cubicBezTo>
                    <a:pt x="275590" y="198120"/>
                    <a:pt x="274320" y="193040"/>
                    <a:pt x="274320" y="193040"/>
                  </a:cubicBezTo>
                  <a:cubicBezTo>
                    <a:pt x="274320" y="193040"/>
                    <a:pt x="274320" y="187960"/>
                    <a:pt x="274320" y="185420"/>
                  </a:cubicBezTo>
                  <a:cubicBezTo>
                    <a:pt x="274320" y="182880"/>
                    <a:pt x="274320" y="177800"/>
                    <a:pt x="274320" y="176530"/>
                  </a:cubicBezTo>
                  <a:cubicBezTo>
                    <a:pt x="274320" y="176530"/>
                    <a:pt x="275590" y="171450"/>
                    <a:pt x="276860" y="168910"/>
                  </a:cubicBezTo>
                  <a:cubicBezTo>
                    <a:pt x="276860" y="166370"/>
                    <a:pt x="278130" y="162560"/>
                    <a:pt x="278130" y="161290"/>
                  </a:cubicBezTo>
                  <a:cubicBezTo>
                    <a:pt x="278130" y="161290"/>
                    <a:pt x="280670" y="157480"/>
                    <a:pt x="281940" y="154940"/>
                  </a:cubicBezTo>
                  <a:cubicBezTo>
                    <a:pt x="283210" y="152400"/>
                    <a:pt x="285750" y="148590"/>
                    <a:pt x="285750" y="148590"/>
                  </a:cubicBezTo>
                  <a:cubicBezTo>
                    <a:pt x="285750" y="148590"/>
                    <a:pt x="289560" y="144780"/>
                    <a:pt x="290830" y="142240"/>
                  </a:cubicBezTo>
                  <a:cubicBezTo>
                    <a:pt x="293370" y="140970"/>
                    <a:pt x="295910" y="137160"/>
                    <a:pt x="295910" y="135890"/>
                  </a:cubicBezTo>
                  <a:cubicBezTo>
                    <a:pt x="297180" y="135890"/>
                    <a:pt x="300990" y="133350"/>
                    <a:pt x="303530" y="132080"/>
                  </a:cubicBezTo>
                  <a:cubicBezTo>
                    <a:pt x="304800" y="130810"/>
                    <a:pt x="309880" y="128270"/>
                    <a:pt x="309880" y="128270"/>
                  </a:cubicBezTo>
                  <a:cubicBezTo>
                    <a:pt x="309880" y="128270"/>
                    <a:pt x="314960" y="127000"/>
                    <a:pt x="316230" y="125730"/>
                  </a:cubicBezTo>
                  <a:cubicBezTo>
                    <a:pt x="317500" y="124460"/>
                    <a:pt x="317500" y="121920"/>
                    <a:pt x="317500" y="121920"/>
                  </a:cubicBezTo>
                  <a:cubicBezTo>
                    <a:pt x="317500" y="120650"/>
                    <a:pt x="318770" y="116840"/>
                    <a:pt x="320040" y="114300"/>
                  </a:cubicBezTo>
                  <a:cubicBezTo>
                    <a:pt x="321310" y="113030"/>
                    <a:pt x="322580" y="107950"/>
                    <a:pt x="322580" y="107950"/>
                  </a:cubicBezTo>
                  <a:cubicBezTo>
                    <a:pt x="322580" y="107950"/>
                    <a:pt x="326390" y="104140"/>
                    <a:pt x="327660" y="102870"/>
                  </a:cubicBezTo>
                  <a:cubicBezTo>
                    <a:pt x="328930" y="100330"/>
                    <a:pt x="331470" y="96520"/>
                    <a:pt x="331470" y="96520"/>
                  </a:cubicBezTo>
                  <a:cubicBezTo>
                    <a:pt x="331470" y="96520"/>
                    <a:pt x="335280" y="93980"/>
                    <a:pt x="337820" y="92710"/>
                  </a:cubicBezTo>
                  <a:cubicBezTo>
                    <a:pt x="339090" y="91440"/>
                    <a:pt x="342900" y="87630"/>
                    <a:pt x="342900" y="87630"/>
                  </a:cubicBezTo>
                  <a:cubicBezTo>
                    <a:pt x="342900" y="87630"/>
                    <a:pt x="346710" y="86360"/>
                    <a:pt x="349250" y="85090"/>
                  </a:cubicBezTo>
                  <a:cubicBezTo>
                    <a:pt x="351790" y="83820"/>
                    <a:pt x="355600" y="82550"/>
                    <a:pt x="355600" y="81280"/>
                  </a:cubicBezTo>
                  <a:cubicBezTo>
                    <a:pt x="355600" y="81280"/>
                    <a:pt x="360680" y="81280"/>
                    <a:pt x="363220" y="80010"/>
                  </a:cubicBezTo>
                  <a:cubicBezTo>
                    <a:pt x="365760" y="80010"/>
                    <a:pt x="369570" y="78740"/>
                    <a:pt x="369570" y="78740"/>
                  </a:cubicBezTo>
                  <a:cubicBezTo>
                    <a:pt x="369570" y="78740"/>
                    <a:pt x="373380" y="80010"/>
                    <a:pt x="374650" y="78740"/>
                  </a:cubicBezTo>
                  <a:cubicBezTo>
                    <a:pt x="374650" y="77470"/>
                    <a:pt x="374650" y="74930"/>
                    <a:pt x="374650" y="72390"/>
                  </a:cubicBezTo>
                  <a:cubicBezTo>
                    <a:pt x="374650" y="71120"/>
                    <a:pt x="374650" y="66040"/>
                    <a:pt x="374650" y="66040"/>
                  </a:cubicBezTo>
                  <a:cubicBezTo>
                    <a:pt x="374650" y="66040"/>
                    <a:pt x="375920" y="60960"/>
                    <a:pt x="375920" y="58420"/>
                  </a:cubicBezTo>
                  <a:cubicBezTo>
                    <a:pt x="375920" y="57150"/>
                    <a:pt x="377190" y="52070"/>
                    <a:pt x="377190" y="52070"/>
                  </a:cubicBezTo>
                  <a:cubicBezTo>
                    <a:pt x="377190" y="52070"/>
                    <a:pt x="379730" y="48260"/>
                    <a:pt x="381000" y="45720"/>
                  </a:cubicBezTo>
                  <a:cubicBezTo>
                    <a:pt x="382270" y="43180"/>
                    <a:pt x="384810" y="39370"/>
                    <a:pt x="384810" y="39370"/>
                  </a:cubicBezTo>
                  <a:cubicBezTo>
                    <a:pt x="384810" y="39370"/>
                    <a:pt x="387350" y="35560"/>
                    <a:pt x="388620" y="34290"/>
                  </a:cubicBezTo>
                  <a:cubicBezTo>
                    <a:pt x="391160" y="33020"/>
                    <a:pt x="393700" y="29210"/>
                    <a:pt x="393700" y="29210"/>
                  </a:cubicBezTo>
                  <a:cubicBezTo>
                    <a:pt x="393700" y="29210"/>
                    <a:pt x="397510" y="26670"/>
                    <a:pt x="400050" y="25400"/>
                  </a:cubicBezTo>
                  <a:cubicBezTo>
                    <a:pt x="401320" y="24130"/>
                    <a:pt x="405130" y="21590"/>
                    <a:pt x="405130" y="20320"/>
                  </a:cubicBezTo>
                  <a:cubicBezTo>
                    <a:pt x="405130" y="20320"/>
                    <a:pt x="410210" y="19050"/>
                    <a:pt x="412750" y="19050"/>
                  </a:cubicBezTo>
                  <a:cubicBezTo>
                    <a:pt x="414020" y="17780"/>
                    <a:pt x="419100" y="16510"/>
                    <a:pt x="419100" y="16510"/>
                  </a:cubicBezTo>
                  <a:cubicBezTo>
                    <a:pt x="419100" y="16510"/>
                    <a:pt x="424180" y="15240"/>
                    <a:pt x="425450" y="15240"/>
                  </a:cubicBezTo>
                  <a:cubicBezTo>
                    <a:pt x="427990" y="15240"/>
                    <a:pt x="429260" y="15240"/>
                    <a:pt x="433070" y="13970"/>
                  </a:cubicBezTo>
                  <a:cubicBezTo>
                    <a:pt x="450850" y="12700"/>
                    <a:pt x="525780" y="5080"/>
                    <a:pt x="581660" y="2540"/>
                  </a:cubicBezTo>
                  <a:cubicBezTo>
                    <a:pt x="651510" y="0"/>
                    <a:pt x="737870" y="1270"/>
                    <a:pt x="819150" y="3810"/>
                  </a:cubicBezTo>
                  <a:cubicBezTo>
                    <a:pt x="904240" y="6350"/>
                    <a:pt x="1078230" y="17780"/>
                    <a:pt x="1078230" y="17780"/>
                  </a:cubicBezTo>
                  <a:cubicBezTo>
                    <a:pt x="1078230" y="17780"/>
                    <a:pt x="1083310" y="17780"/>
                    <a:pt x="1085850" y="17780"/>
                  </a:cubicBezTo>
                  <a:cubicBezTo>
                    <a:pt x="1088390" y="17780"/>
                    <a:pt x="1092200" y="19050"/>
                    <a:pt x="1092200" y="19050"/>
                  </a:cubicBezTo>
                  <a:cubicBezTo>
                    <a:pt x="1092200" y="19050"/>
                    <a:pt x="1097280" y="20320"/>
                    <a:pt x="1099820" y="20320"/>
                  </a:cubicBezTo>
                  <a:cubicBezTo>
                    <a:pt x="1102360" y="21590"/>
                    <a:pt x="1102360" y="21590"/>
                    <a:pt x="1106170" y="21590"/>
                  </a:cubicBezTo>
                  <a:cubicBezTo>
                    <a:pt x="1123950" y="24130"/>
                    <a:pt x="1205230" y="22860"/>
                    <a:pt x="1256030" y="22860"/>
                  </a:cubicBezTo>
                  <a:cubicBezTo>
                    <a:pt x="1308100" y="22860"/>
                    <a:pt x="1372870" y="24130"/>
                    <a:pt x="1410970" y="22860"/>
                  </a:cubicBezTo>
                  <a:cubicBezTo>
                    <a:pt x="1433830" y="22860"/>
                    <a:pt x="1464310" y="21590"/>
                    <a:pt x="1465580" y="21590"/>
                  </a:cubicBezTo>
                  <a:cubicBezTo>
                    <a:pt x="1465580" y="21590"/>
                    <a:pt x="1469390" y="21590"/>
                    <a:pt x="1471930" y="21590"/>
                  </a:cubicBezTo>
                  <a:cubicBezTo>
                    <a:pt x="1474470" y="21590"/>
                    <a:pt x="1479550" y="22860"/>
                    <a:pt x="1479550" y="22860"/>
                  </a:cubicBezTo>
                  <a:cubicBezTo>
                    <a:pt x="1479550" y="22860"/>
                    <a:pt x="1484630" y="24130"/>
                    <a:pt x="1485900" y="25400"/>
                  </a:cubicBezTo>
                  <a:cubicBezTo>
                    <a:pt x="1488440" y="26670"/>
                    <a:pt x="1493520" y="27940"/>
                    <a:pt x="1493520" y="27940"/>
                  </a:cubicBezTo>
                  <a:cubicBezTo>
                    <a:pt x="1493520" y="27940"/>
                    <a:pt x="1497330" y="30480"/>
                    <a:pt x="1498600" y="31750"/>
                  </a:cubicBezTo>
                  <a:cubicBezTo>
                    <a:pt x="1501140" y="33020"/>
                    <a:pt x="1504950" y="35560"/>
                    <a:pt x="1504950" y="36830"/>
                  </a:cubicBezTo>
                  <a:cubicBezTo>
                    <a:pt x="1504950" y="36830"/>
                    <a:pt x="1508760" y="39370"/>
                    <a:pt x="1510030" y="41910"/>
                  </a:cubicBezTo>
                  <a:cubicBezTo>
                    <a:pt x="1511300" y="43180"/>
                    <a:pt x="1515110" y="46990"/>
                    <a:pt x="1515110" y="46990"/>
                  </a:cubicBezTo>
                  <a:cubicBezTo>
                    <a:pt x="1515110" y="46990"/>
                    <a:pt x="1515110" y="50800"/>
                    <a:pt x="1517650" y="52070"/>
                  </a:cubicBezTo>
                  <a:cubicBezTo>
                    <a:pt x="1527810" y="58420"/>
                    <a:pt x="1595120" y="46990"/>
                    <a:pt x="1643380" y="45720"/>
                  </a:cubicBezTo>
                  <a:cubicBezTo>
                    <a:pt x="1710690" y="44450"/>
                    <a:pt x="1882140" y="45720"/>
                    <a:pt x="1882140" y="45720"/>
                  </a:cubicBezTo>
                  <a:cubicBezTo>
                    <a:pt x="1882140" y="45720"/>
                    <a:pt x="1887220" y="45720"/>
                    <a:pt x="1889760" y="46990"/>
                  </a:cubicBezTo>
                  <a:cubicBezTo>
                    <a:pt x="1892300" y="46990"/>
                    <a:pt x="1896110" y="46990"/>
                    <a:pt x="1897380" y="46990"/>
                  </a:cubicBezTo>
                  <a:cubicBezTo>
                    <a:pt x="1897380" y="46990"/>
                    <a:pt x="1901190" y="48260"/>
                    <a:pt x="1903730" y="49530"/>
                  </a:cubicBezTo>
                  <a:cubicBezTo>
                    <a:pt x="1906270" y="49530"/>
                    <a:pt x="1910080" y="50800"/>
                    <a:pt x="1910080" y="50800"/>
                  </a:cubicBezTo>
                  <a:cubicBezTo>
                    <a:pt x="1911350" y="50800"/>
                    <a:pt x="1915160" y="53340"/>
                    <a:pt x="1916430" y="54610"/>
                  </a:cubicBezTo>
                  <a:cubicBezTo>
                    <a:pt x="1918970" y="55880"/>
                    <a:pt x="1922780" y="58420"/>
                    <a:pt x="1922780" y="58420"/>
                  </a:cubicBezTo>
                  <a:cubicBezTo>
                    <a:pt x="1922780" y="59690"/>
                    <a:pt x="1926590" y="62230"/>
                    <a:pt x="1927860" y="64770"/>
                  </a:cubicBezTo>
                  <a:cubicBezTo>
                    <a:pt x="1929130" y="66040"/>
                    <a:pt x="1932940" y="69850"/>
                    <a:pt x="1932940" y="69850"/>
                  </a:cubicBezTo>
                  <a:cubicBezTo>
                    <a:pt x="1932940" y="69850"/>
                    <a:pt x="1935480" y="73660"/>
                    <a:pt x="1936750" y="76200"/>
                  </a:cubicBezTo>
                  <a:cubicBezTo>
                    <a:pt x="1938020" y="77470"/>
                    <a:pt x="1940560" y="81280"/>
                    <a:pt x="1940560" y="82550"/>
                  </a:cubicBezTo>
                  <a:cubicBezTo>
                    <a:pt x="1940560" y="82550"/>
                    <a:pt x="1941830" y="86360"/>
                    <a:pt x="1943100" y="88900"/>
                  </a:cubicBezTo>
                  <a:cubicBezTo>
                    <a:pt x="1943100" y="91440"/>
                    <a:pt x="1944370" y="95250"/>
                    <a:pt x="1944370" y="95250"/>
                  </a:cubicBezTo>
                  <a:cubicBezTo>
                    <a:pt x="1944370" y="96520"/>
                    <a:pt x="1944370" y="100330"/>
                    <a:pt x="1945640" y="102870"/>
                  </a:cubicBezTo>
                  <a:cubicBezTo>
                    <a:pt x="1945640" y="105410"/>
                    <a:pt x="1945640" y="110490"/>
                    <a:pt x="1945640" y="110490"/>
                  </a:cubicBezTo>
                  <a:cubicBezTo>
                    <a:pt x="1945640" y="110490"/>
                    <a:pt x="1944370" y="113030"/>
                    <a:pt x="1944370" y="113030"/>
                  </a:cubicBezTo>
                  <a:cubicBezTo>
                    <a:pt x="1949450" y="119380"/>
                    <a:pt x="2053590" y="110490"/>
                    <a:pt x="2068830" y="110490"/>
                  </a:cubicBezTo>
                  <a:cubicBezTo>
                    <a:pt x="2072640" y="110490"/>
                    <a:pt x="2073910" y="111760"/>
                    <a:pt x="2076450" y="111760"/>
                  </a:cubicBezTo>
                  <a:cubicBezTo>
                    <a:pt x="2077720" y="111760"/>
                    <a:pt x="2082800" y="111760"/>
                    <a:pt x="2082800" y="111760"/>
                  </a:cubicBezTo>
                  <a:cubicBezTo>
                    <a:pt x="2082800" y="111760"/>
                    <a:pt x="2086610" y="113030"/>
                    <a:pt x="2089150" y="114300"/>
                  </a:cubicBezTo>
                  <a:cubicBezTo>
                    <a:pt x="2091690" y="115570"/>
                    <a:pt x="2095500" y="116840"/>
                    <a:pt x="2095500" y="116840"/>
                  </a:cubicBezTo>
                  <a:cubicBezTo>
                    <a:pt x="2095500" y="116840"/>
                    <a:pt x="2099310" y="119380"/>
                    <a:pt x="2101850" y="120650"/>
                  </a:cubicBezTo>
                  <a:cubicBezTo>
                    <a:pt x="2103120" y="121920"/>
                    <a:pt x="2106930" y="124460"/>
                    <a:pt x="2106930" y="124460"/>
                  </a:cubicBezTo>
                  <a:cubicBezTo>
                    <a:pt x="2106930" y="124460"/>
                    <a:pt x="2112010" y="128270"/>
                    <a:pt x="2112010" y="129540"/>
                  </a:cubicBezTo>
                  <a:cubicBezTo>
                    <a:pt x="2114550" y="130810"/>
                    <a:pt x="2131060" y="130810"/>
                    <a:pt x="2146300" y="129540"/>
                  </a:cubicBezTo>
                  <a:cubicBezTo>
                    <a:pt x="2184400" y="128270"/>
                    <a:pt x="2296160" y="121920"/>
                    <a:pt x="2335530" y="119380"/>
                  </a:cubicBezTo>
                  <a:cubicBezTo>
                    <a:pt x="2353310" y="118110"/>
                    <a:pt x="2357120" y="118110"/>
                    <a:pt x="2374900" y="118110"/>
                  </a:cubicBezTo>
                  <a:cubicBezTo>
                    <a:pt x="2411730" y="115570"/>
                    <a:pt x="2541270" y="106680"/>
                    <a:pt x="2541270" y="106680"/>
                  </a:cubicBezTo>
                  <a:cubicBezTo>
                    <a:pt x="2541270" y="106680"/>
                    <a:pt x="2546350" y="107950"/>
                    <a:pt x="2548890" y="107950"/>
                  </a:cubicBezTo>
                  <a:cubicBezTo>
                    <a:pt x="2551430" y="107950"/>
                    <a:pt x="2555240" y="107950"/>
                    <a:pt x="2555240" y="107950"/>
                  </a:cubicBezTo>
                  <a:cubicBezTo>
                    <a:pt x="2555240" y="107950"/>
                    <a:pt x="2560320" y="109220"/>
                    <a:pt x="2562860" y="110490"/>
                  </a:cubicBezTo>
                  <a:cubicBezTo>
                    <a:pt x="2565400" y="110490"/>
                    <a:pt x="2569210" y="113030"/>
                    <a:pt x="2569210" y="113030"/>
                  </a:cubicBezTo>
                  <a:cubicBezTo>
                    <a:pt x="2569210" y="113030"/>
                    <a:pt x="2573020" y="115570"/>
                    <a:pt x="2575560" y="116840"/>
                  </a:cubicBezTo>
                  <a:cubicBezTo>
                    <a:pt x="2578100" y="118110"/>
                    <a:pt x="2581910" y="120650"/>
                    <a:pt x="2581910" y="120650"/>
                  </a:cubicBezTo>
                  <a:cubicBezTo>
                    <a:pt x="2581910" y="120650"/>
                    <a:pt x="2584450" y="123190"/>
                    <a:pt x="2586990" y="125730"/>
                  </a:cubicBezTo>
                  <a:cubicBezTo>
                    <a:pt x="2588260" y="127000"/>
                    <a:pt x="2592070" y="130810"/>
                    <a:pt x="2592070" y="130810"/>
                  </a:cubicBezTo>
                  <a:cubicBezTo>
                    <a:pt x="2592070" y="130810"/>
                    <a:pt x="2594610" y="134620"/>
                    <a:pt x="2595880" y="137160"/>
                  </a:cubicBezTo>
                  <a:cubicBezTo>
                    <a:pt x="2595880" y="138430"/>
                    <a:pt x="2595880" y="139700"/>
                    <a:pt x="2597150" y="139700"/>
                  </a:cubicBezTo>
                  <a:cubicBezTo>
                    <a:pt x="2598420" y="140970"/>
                    <a:pt x="2598420" y="140970"/>
                    <a:pt x="2599690" y="140970"/>
                  </a:cubicBezTo>
                  <a:cubicBezTo>
                    <a:pt x="2600960" y="142240"/>
                    <a:pt x="2606040" y="144780"/>
                    <a:pt x="2606040" y="144780"/>
                  </a:cubicBezTo>
                  <a:cubicBezTo>
                    <a:pt x="2606040" y="144780"/>
                    <a:pt x="2609850" y="148590"/>
                    <a:pt x="2611120" y="149860"/>
                  </a:cubicBezTo>
                  <a:cubicBezTo>
                    <a:pt x="2612390" y="152400"/>
                    <a:pt x="2616200" y="154940"/>
                    <a:pt x="2616200" y="154940"/>
                  </a:cubicBezTo>
                  <a:cubicBezTo>
                    <a:pt x="2616200" y="154940"/>
                    <a:pt x="2618740" y="158750"/>
                    <a:pt x="2620010" y="161290"/>
                  </a:cubicBezTo>
                  <a:cubicBezTo>
                    <a:pt x="2621280" y="163830"/>
                    <a:pt x="2623820" y="167640"/>
                    <a:pt x="2623820" y="167640"/>
                  </a:cubicBezTo>
                  <a:cubicBezTo>
                    <a:pt x="2623820" y="167640"/>
                    <a:pt x="2625090" y="171450"/>
                    <a:pt x="2626360" y="173990"/>
                  </a:cubicBezTo>
                  <a:cubicBezTo>
                    <a:pt x="2626360" y="176530"/>
                    <a:pt x="2628900" y="181610"/>
                    <a:pt x="2628900" y="181610"/>
                  </a:cubicBezTo>
                  <a:cubicBezTo>
                    <a:pt x="2628900" y="181610"/>
                    <a:pt x="2628900" y="185420"/>
                    <a:pt x="2628900" y="187960"/>
                  </a:cubicBezTo>
                  <a:cubicBezTo>
                    <a:pt x="2628900" y="190500"/>
                    <a:pt x="2628900" y="195580"/>
                    <a:pt x="2628900" y="195580"/>
                  </a:cubicBezTo>
                  <a:cubicBezTo>
                    <a:pt x="2628900" y="195580"/>
                    <a:pt x="2628900" y="200660"/>
                    <a:pt x="2627630" y="201930"/>
                  </a:cubicBezTo>
                  <a:cubicBezTo>
                    <a:pt x="2627630" y="204470"/>
                    <a:pt x="2626360" y="209550"/>
                    <a:pt x="2626360" y="209550"/>
                  </a:cubicBezTo>
                  <a:cubicBezTo>
                    <a:pt x="2626360" y="209550"/>
                    <a:pt x="2625090" y="213360"/>
                    <a:pt x="2623820" y="215900"/>
                  </a:cubicBezTo>
                  <a:cubicBezTo>
                    <a:pt x="2622550" y="218440"/>
                    <a:pt x="2621280" y="222250"/>
                    <a:pt x="2621280" y="222250"/>
                  </a:cubicBezTo>
                  <a:cubicBezTo>
                    <a:pt x="2621280" y="222250"/>
                    <a:pt x="2618740" y="226060"/>
                    <a:pt x="2617470" y="228600"/>
                  </a:cubicBezTo>
                  <a:cubicBezTo>
                    <a:pt x="2614930" y="229870"/>
                    <a:pt x="2612390" y="233680"/>
                    <a:pt x="2612390" y="233680"/>
                  </a:cubicBezTo>
                  <a:cubicBezTo>
                    <a:pt x="2612390" y="233680"/>
                    <a:pt x="2608580" y="237490"/>
                    <a:pt x="2607310" y="238760"/>
                  </a:cubicBezTo>
                  <a:cubicBezTo>
                    <a:pt x="2604770" y="240030"/>
                    <a:pt x="2600960" y="242570"/>
                    <a:pt x="2600960" y="242570"/>
                  </a:cubicBezTo>
                  <a:cubicBezTo>
                    <a:pt x="2600960" y="243840"/>
                    <a:pt x="2597150" y="245110"/>
                    <a:pt x="2594610" y="246380"/>
                  </a:cubicBezTo>
                  <a:cubicBezTo>
                    <a:pt x="2592070" y="247650"/>
                    <a:pt x="2588260" y="248920"/>
                    <a:pt x="2588260" y="248920"/>
                  </a:cubicBezTo>
                  <a:cubicBezTo>
                    <a:pt x="2588260" y="248920"/>
                    <a:pt x="2583180" y="250190"/>
                    <a:pt x="2580640" y="250190"/>
                  </a:cubicBezTo>
                  <a:cubicBezTo>
                    <a:pt x="2579370" y="251460"/>
                    <a:pt x="2578100" y="251460"/>
                    <a:pt x="2574290" y="251460"/>
                  </a:cubicBezTo>
                  <a:cubicBezTo>
                    <a:pt x="2560320" y="254000"/>
                    <a:pt x="2515870" y="256540"/>
                    <a:pt x="2471420" y="259080"/>
                  </a:cubicBezTo>
                  <a:cubicBezTo>
                    <a:pt x="2393950" y="265430"/>
                    <a:pt x="2242820" y="276860"/>
                    <a:pt x="2146300" y="283210"/>
                  </a:cubicBezTo>
                  <a:cubicBezTo>
                    <a:pt x="2068830" y="288290"/>
                    <a:pt x="1945640" y="288290"/>
                    <a:pt x="1935480" y="295910"/>
                  </a:cubicBezTo>
                  <a:cubicBezTo>
                    <a:pt x="1934210" y="295910"/>
                    <a:pt x="1935480" y="297180"/>
                    <a:pt x="1934210" y="298450"/>
                  </a:cubicBezTo>
                  <a:cubicBezTo>
                    <a:pt x="1934210" y="299720"/>
                    <a:pt x="1931670" y="304800"/>
                    <a:pt x="1931670" y="304800"/>
                  </a:cubicBezTo>
                  <a:cubicBezTo>
                    <a:pt x="1931670" y="304800"/>
                    <a:pt x="1929130" y="308610"/>
                    <a:pt x="1927860" y="309880"/>
                  </a:cubicBezTo>
                  <a:cubicBezTo>
                    <a:pt x="1926590" y="311150"/>
                    <a:pt x="1924050" y="314960"/>
                    <a:pt x="1924050" y="314960"/>
                  </a:cubicBezTo>
                  <a:cubicBezTo>
                    <a:pt x="1924050" y="314960"/>
                    <a:pt x="1920240" y="318770"/>
                    <a:pt x="1917700" y="320040"/>
                  </a:cubicBezTo>
                  <a:cubicBezTo>
                    <a:pt x="1916430" y="321310"/>
                    <a:pt x="1912620" y="323850"/>
                    <a:pt x="1912620" y="323850"/>
                  </a:cubicBezTo>
                  <a:cubicBezTo>
                    <a:pt x="1912620" y="323850"/>
                    <a:pt x="1908810" y="326390"/>
                    <a:pt x="1906270" y="327660"/>
                  </a:cubicBezTo>
                  <a:cubicBezTo>
                    <a:pt x="1903730" y="327660"/>
                    <a:pt x="1899920" y="330200"/>
                    <a:pt x="1899920" y="330200"/>
                  </a:cubicBezTo>
                  <a:cubicBezTo>
                    <a:pt x="1899920" y="330200"/>
                    <a:pt x="1894840" y="331470"/>
                    <a:pt x="1893570" y="331470"/>
                  </a:cubicBezTo>
                  <a:cubicBezTo>
                    <a:pt x="1891030" y="331470"/>
                    <a:pt x="1885950" y="332740"/>
                    <a:pt x="1885950" y="332740"/>
                  </a:cubicBezTo>
                  <a:cubicBezTo>
                    <a:pt x="1885950" y="332740"/>
                    <a:pt x="1804670" y="337820"/>
                    <a:pt x="1751330" y="340360"/>
                  </a:cubicBezTo>
                  <a:cubicBezTo>
                    <a:pt x="1672590" y="345440"/>
                    <a:pt x="1565910" y="355600"/>
                    <a:pt x="1459230" y="361950"/>
                  </a:cubicBezTo>
                  <a:cubicBezTo>
                    <a:pt x="1329690" y="369570"/>
                    <a:pt x="1150620" y="381000"/>
                    <a:pt x="1026160" y="383540"/>
                  </a:cubicBezTo>
                  <a:cubicBezTo>
                    <a:pt x="932180" y="384810"/>
                    <a:pt x="781050" y="381000"/>
                    <a:pt x="781050" y="381000"/>
                  </a:cubicBezTo>
                  <a:cubicBezTo>
                    <a:pt x="781050" y="381000"/>
                    <a:pt x="775970" y="381000"/>
                    <a:pt x="773430" y="381000"/>
                  </a:cubicBezTo>
                  <a:cubicBezTo>
                    <a:pt x="770890" y="381000"/>
                    <a:pt x="767080" y="381000"/>
                    <a:pt x="767080" y="381000"/>
                  </a:cubicBezTo>
                  <a:cubicBezTo>
                    <a:pt x="767080" y="381000"/>
                    <a:pt x="762000" y="379730"/>
                    <a:pt x="759460" y="378460"/>
                  </a:cubicBezTo>
                  <a:cubicBezTo>
                    <a:pt x="756920" y="378460"/>
                    <a:pt x="753110" y="377190"/>
                    <a:pt x="753110" y="377190"/>
                  </a:cubicBezTo>
                  <a:cubicBezTo>
                    <a:pt x="753110" y="377190"/>
                    <a:pt x="751840" y="375920"/>
                    <a:pt x="750570" y="375920"/>
                  </a:cubicBezTo>
                  <a:cubicBezTo>
                    <a:pt x="742950" y="374650"/>
                    <a:pt x="707390" y="381000"/>
                    <a:pt x="673100" y="383540"/>
                  </a:cubicBezTo>
                  <a:cubicBezTo>
                    <a:pt x="603250" y="389890"/>
                    <a:pt x="439420" y="403860"/>
                    <a:pt x="351790" y="407670"/>
                  </a:cubicBezTo>
                  <a:cubicBezTo>
                    <a:pt x="292100" y="410210"/>
                    <a:pt x="200660" y="408940"/>
                    <a:pt x="200660" y="408940"/>
                  </a:cubicBezTo>
                  <a:cubicBezTo>
                    <a:pt x="200660" y="408940"/>
                    <a:pt x="195580" y="407670"/>
                    <a:pt x="193040" y="407670"/>
                  </a:cubicBezTo>
                  <a:cubicBezTo>
                    <a:pt x="190500" y="407670"/>
                    <a:pt x="185420" y="407670"/>
                    <a:pt x="185420" y="407670"/>
                  </a:cubicBezTo>
                  <a:cubicBezTo>
                    <a:pt x="185420" y="407670"/>
                    <a:pt x="181610" y="406400"/>
                    <a:pt x="179070" y="405130"/>
                  </a:cubicBezTo>
                  <a:cubicBezTo>
                    <a:pt x="176530" y="403860"/>
                    <a:pt x="171450" y="402590"/>
                    <a:pt x="171450" y="402590"/>
                  </a:cubicBezTo>
                  <a:cubicBezTo>
                    <a:pt x="171450" y="402590"/>
                    <a:pt x="167640" y="400050"/>
                    <a:pt x="166370" y="398780"/>
                  </a:cubicBezTo>
                  <a:cubicBezTo>
                    <a:pt x="163830" y="398780"/>
                    <a:pt x="163830" y="397510"/>
                    <a:pt x="162560" y="396240"/>
                  </a:cubicBezTo>
                  <a:cubicBezTo>
                    <a:pt x="151130" y="393700"/>
                    <a:pt x="66040" y="402590"/>
                    <a:pt x="66040" y="402590"/>
                  </a:cubicBezTo>
                  <a:cubicBezTo>
                    <a:pt x="66040" y="402590"/>
                    <a:pt x="60960" y="402590"/>
                    <a:pt x="58420" y="402590"/>
                  </a:cubicBezTo>
                  <a:cubicBezTo>
                    <a:pt x="57150" y="402590"/>
                    <a:pt x="52070" y="402590"/>
                    <a:pt x="52070" y="402590"/>
                  </a:cubicBezTo>
                  <a:cubicBezTo>
                    <a:pt x="52070" y="402590"/>
                    <a:pt x="46990" y="401320"/>
                    <a:pt x="44450" y="401320"/>
                  </a:cubicBezTo>
                  <a:cubicBezTo>
                    <a:pt x="41910" y="400050"/>
                    <a:pt x="38100" y="398780"/>
                    <a:pt x="38100" y="398780"/>
                  </a:cubicBezTo>
                  <a:cubicBezTo>
                    <a:pt x="38100" y="398780"/>
                    <a:pt x="33020" y="396240"/>
                    <a:pt x="31750" y="396240"/>
                  </a:cubicBezTo>
                  <a:cubicBezTo>
                    <a:pt x="29210" y="394970"/>
                    <a:pt x="25400" y="392430"/>
                    <a:pt x="25400" y="392430"/>
                  </a:cubicBezTo>
                  <a:cubicBezTo>
                    <a:pt x="25400" y="392430"/>
                    <a:pt x="21590" y="388620"/>
                    <a:pt x="19050" y="387350"/>
                  </a:cubicBezTo>
                  <a:cubicBezTo>
                    <a:pt x="17780" y="386080"/>
                    <a:pt x="13970" y="382270"/>
                    <a:pt x="13970" y="382270"/>
                  </a:cubicBezTo>
                  <a:cubicBezTo>
                    <a:pt x="13970" y="382270"/>
                    <a:pt x="11430" y="378460"/>
                    <a:pt x="10160" y="375920"/>
                  </a:cubicBezTo>
                  <a:cubicBezTo>
                    <a:pt x="8890" y="374650"/>
                    <a:pt x="6350" y="370840"/>
                    <a:pt x="6350" y="370840"/>
                  </a:cubicBezTo>
                  <a:cubicBezTo>
                    <a:pt x="6350" y="370840"/>
                    <a:pt x="5080" y="365760"/>
                    <a:pt x="3810" y="363220"/>
                  </a:cubicBezTo>
                  <a:cubicBezTo>
                    <a:pt x="2540" y="360680"/>
                    <a:pt x="1270" y="356870"/>
                    <a:pt x="1270" y="356870"/>
                  </a:cubicBezTo>
                  <a:cubicBezTo>
                    <a:pt x="1270" y="356870"/>
                    <a:pt x="1270" y="351790"/>
                    <a:pt x="0" y="349250"/>
                  </a:cubicBezTo>
                  <a:cubicBezTo>
                    <a:pt x="0" y="346710"/>
                    <a:pt x="0" y="341630"/>
                    <a:pt x="0" y="341630"/>
                  </a:cubicBezTo>
                </a:path>
              </a:pathLst>
            </a:custGeom>
            <a:solidFill>
              <a:srgbClr val="E7E7E7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3716655" y="5892165"/>
            <a:ext cx="611505" cy="223838"/>
            <a:chOff x="0" y="0"/>
            <a:chExt cx="815340" cy="2984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46990" y="40640"/>
              <a:ext cx="717550" cy="219710"/>
            </a:xfrm>
            <a:custGeom>
              <a:avLst/>
              <a:gdLst/>
              <a:ahLst/>
              <a:cxnLst/>
              <a:rect r="r" b="b" t="t" l="l"/>
              <a:pathLst>
                <a:path h="219710" w="717550">
                  <a:moveTo>
                    <a:pt x="234950" y="58420"/>
                  </a:moveTo>
                  <a:cubicBezTo>
                    <a:pt x="678180" y="44450"/>
                    <a:pt x="683260" y="46990"/>
                    <a:pt x="692150" y="55880"/>
                  </a:cubicBezTo>
                  <a:cubicBezTo>
                    <a:pt x="702310" y="64770"/>
                    <a:pt x="715010" y="82550"/>
                    <a:pt x="716280" y="99060"/>
                  </a:cubicBezTo>
                  <a:cubicBezTo>
                    <a:pt x="717550" y="116840"/>
                    <a:pt x="707390" y="146050"/>
                    <a:pt x="694690" y="160020"/>
                  </a:cubicBezTo>
                  <a:cubicBezTo>
                    <a:pt x="683260" y="171450"/>
                    <a:pt x="673100" y="172720"/>
                    <a:pt x="647700" y="177800"/>
                  </a:cubicBezTo>
                  <a:cubicBezTo>
                    <a:pt x="568960" y="194310"/>
                    <a:pt x="207010" y="181610"/>
                    <a:pt x="116840" y="191770"/>
                  </a:cubicBezTo>
                  <a:cubicBezTo>
                    <a:pt x="85090" y="195580"/>
                    <a:pt x="72390" y="208280"/>
                    <a:pt x="54610" y="204470"/>
                  </a:cubicBezTo>
                  <a:cubicBezTo>
                    <a:pt x="39370" y="201930"/>
                    <a:pt x="24130" y="189230"/>
                    <a:pt x="15240" y="179070"/>
                  </a:cubicBezTo>
                  <a:cubicBezTo>
                    <a:pt x="7620" y="170180"/>
                    <a:pt x="3810" y="160020"/>
                    <a:pt x="3810" y="148590"/>
                  </a:cubicBezTo>
                  <a:cubicBezTo>
                    <a:pt x="2540" y="135890"/>
                    <a:pt x="6350" y="114300"/>
                    <a:pt x="13970" y="102870"/>
                  </a:cubicBezTo>
                  <a:cubicBezTo>
                    <a:pt x="19050" y="92710"/>
                    <a:pt x="22860" y="87630"/>
                    <a:pt x="36830" y="81280"/>
                  </a:cubicBezTo>
                  <a:cubicBezTo>
                    <a:pt x="91440" y="55880"/>
                    <a:pt x="422910" y="46990"/>
                    <a:pt x="487680" y="27940"/>
                  </a:cubicBezTo>
                  <a:cubicBezTo>
                    <a:pt x="506730" y="21590"/>
                    <a:pt x="509270" y="11430"/>
                    <a:pt x="521970" y="10160"/>
                  </a:cubicBezTo>
                  <a:cubicBezTo>
                    <a:pt x="535940" y="8890"/>
                    <a:pt x="556260" y="13970"/>
                    <a:pt x="567690" y="22860"/>
                  </a:cubicBezTo>
                  <a:cubicBezTo>
                    <a:pt x="580390" y="31750"/>
                    <a:pt x="591820" y="48260"/>
                    <a:pt x="594360" y="62230"/>
                  </a:cubicBezTo>
                  <a:cubicBezTo>
                    <a:pt x="598170" y="77470"/>
                    <a:pt x="595630" y="96520"/>
                    <a:pt x="588010" y="110490"/>
                  </a:cubicBezTo>
                  <a:cubicBezTo>
                    <a:pt x="580390" y="123190"/>
                    <a:pt x="567690" y="135890"/>
                    <a:pt x="551180" y="140970"/>
                  </a:cubicBezTo>
                  <a:cubicBezTo>
                    <a:pt x="527050" y="149860"/>
                    <a:pt x="468630" y="123190"/>
                    <a:pt x="448310" y="137160"/>
                  </a:cubicBezTo>
                  <a:cubicBezTo>
                    <a:pt x="431800" y="147320"/>
                    <a:pt x="436880" y="189230"/>
                    <a:pt x="424180" y="196850"/>
                  </a:cubicBezTo>
                  <a:cubicBezTo>
                    <a:pt x="415290" y="203200"/>
                    <a:pt x="401320" y="199390"/>
                    <a:pt x="389890" y="196850"/>
                  </a:cubicBezTo>
                  <a:cubicBezTo>
                    <a:pt x="377190" y="191770"/>
                    <a:pt x="358140" y="179070"/>
                    <a:pt x="350520" y="167640"/>
                  </a:cubicBezTo>
                  <a:cubicBezTo>
                    <a:pt x="342900" y="157480"/>
                    <a:pt x="337820" y="147320"/>
                    <a:pt x="339090" y="135890"/>
                  </a:cubicBezTo>
                  <a:cubicBezTo>
                    <a:pt x="339090" y="118110"/>
                    <a:pt x="351790" y="87630"/>
                    <a:pt x="363220" y="74930"/>
                  </a:cubicBezTo>
                  <a:cubicBezTo>
                    <a:pt x="370840" y="66040"/>
                    <a:pt x="381000" y="58420"/>
                    <a:pt x="393700" y="59690"/>
                  </a:cubicBezTo>
                  <a:cubicBezTo>
                    <a:pt x="415290" y="62230"/>
                    <a:pt x="474980" y="110490"/>
                    <a:pt x="478790" y="134620"/>
                  </a:cubicBezTo>
                  <a:cubicBezTo>
                    <a:pt x="481330" y="153670"/>
                    <a:pt x="459740" y="180340"/>
                    <a:pt x="441960" y="190500"/>
                  </a:cubicBezTo>
                  <a:cubicBezTo>
                    <a:pt x="425450" y="199390"/>
                    <a:pt x="393700" y="198120"/>
                    <a:pt x="377190" y="190500"/>
                  </a:cubicBezTo>
                  <a:cubicBezTo>
                    <a:pt x="363220" y="185420"/>
                    <a:pt x="350520" y="172720"/>
                    <a:pt x="345440" y="158750"/>
                  </a:cubicBezTo>
                  <a:cubicBezTo>
                    <a:pt x="339090" y="142240"/>
                    <a:pt x="337820" y="110490"/>
                    <a:pt x="347980" y="92710"/>
                  </a:cubicBezTo>
                  <a:cubicBezTo>
                    <a:pt x="358140" y="76200"/>
                    <a:pt x="384810" y="59690"/>
                    <a:pt x="403860" y="58420"/>
                  </a:cubicBezTo>
                  <a:cubicBezTo>
                    <a:pt x="422910" y="57150"/>
                    <a:pt x="452120" y="69850"/>
                    <a:pt x="463550" y="85090"/>
                  </a:cubicBezTo>
                  <a:cubicBezTo>
                    <a:pt x="476250" y="100330"/>
                    <a:pt x="481330" y="130810"/>
                    <a:pt x="474980" y="149860"/>
                  </a:cubicBezTo>
                  <a:cubicBezTo>
                    <a:pt x="469900" y="167640"/>
                    <a:pt x="445770" y="189230"/>
                    <a:pt x="427990" y="195580"/>
                  </a:cubicBezTo>
                  <a:cubicBezTo>
                    <a:pt x="414020" y="200660"/>
                    <a:pt x="397510" y="200660"/>
                    <a:pt x="383540" y="194310"/>
                  </a:cubicBezTo>
                  <a:cubicBezTo>
                    <a:pt x="367030" y="186690"/>
                    <a:pt x="337820" y="147320"/>
                    <a:pt x="340360" y="144780"/>
                  </a:cubicBezTo>
                  <a:cubicBezTo>
                    <a:pt x="342900" y="140970"/>
                    <a:pt x="425450" y="191770"/>
                    <a:pt x="424180" y="196850"/>
                  </a:cubicBezTo>
                  <a:cubicBezTo>
                    <a:pt x="422910" y="200660"/>
                    <a:pt x="388620" y="196850"/>
                    <a:pt x="374650" y="190500"/>
                  </a:cubicBezTo>
                  <a:cubicBezTo>
                    <a:pt x="360680" y="182880"/>
                    <a:pt x="347980" y="166370"/>
                    <a:pt x="342900" y="152400"/>
                  </a:cubicBezTo>
                  <a:cubicBezTo>
                    <a:pt x="337820" y="137160"/>
                    <a:pt x="336550" y="116840"/>
                    <a:pt x="342900" y="101600"/>
                  </a:cubicBezTo>
                  <a:cubicBezTo>
                    <a:pt x="351790" y="85090"/>
                    <a:pt x="391160" y="74930"/>
                    <a:pt x="393700" y="59690"/>
                  </a:cubicBezTo>
                  <a:cubicBezTo>
                    <a:pt x="394970" y="48260"/>
                    <a:pt x="365760" y="33020"/>
                    <a:pt x="370840" y="24130"/>
                  </a:cubicBezTo>
                  <a:cubicBezTo>
                    <a:pt x="379730" y="6350"/>
                    <a:pt x="500380" y="0"/>
                    <a:pt x="538480" y="10160"/>
                  </a:cubicBezTo>
                  <a:cubicBezTo>
                    <a:pt x="561340" y="17780"/>
                    <a:pt x="580390" y="31750"/>
                    <a:pt x="589280" y="46990"/>
                  </a:cubicBezTo>
                  <a:cubicBezTo>
                    <a:pt x="596900" y="60960"/>
                    <a:pt x="598170" y="80010"/>
                    <a:pt x="594360" y="95250"/>
                  </a:cubicBezTo>
                  <a:cubicBezTo>
                    <a:pt x="590550" y="109220"/>
                    <a:pt x="579120" y="123190"/>
                    <a:pt x="566420" y="133350"/>
                  </a:cubicBezTo>
                  <a:cubicBezTo>
                    <a:pt x="549910" y="146050"/>
                    <a:pt x="533400" y="151130"/>
                    <a:pt x="502920" y="158750"/>
                  </a:cubicBezTo>
                  <a:cubicBezTo>
                    <a:pt x="424180" y="177800"/>
                    <a:pt x="146050" y="219710"/>
                    <a:pt x="69850" y="205740"/>
                  </a:cubicBezTo>
                  <a:cubicBezTo>
                    <a:pt x="41910" y="200660"/>
                    <a:pt x="25400" y="193040"/>
                    <a:pt x="15240" y="179070"/>
                  </a:cubicBezTo>
                  <a:cubicBezTo>
                    <a:pt x="5080" y="163830"/>
                    <a:pt x="0" y="134620"/>
                    <a:pt x="6350" y="116840"/>
                  </a:cubicBezTo>
                  <a:cubicBezTo>
                    <a:pt x="12700" y="100330"/>
                    <a:pt x="25400" y="86360"/>
                    <a:pt x="52070" y="74930"/>
                  </a:cubicBezTo>
                  <a:cubicBezTo>
                    <a:pt x="125730" y="43180"/>
                    <a:pt x="429260" y="40640"/>
                    <a:pt x="538480" y="38100"/>
                  </a:cubicBezTo>
                  <a:cubicBezTo>
                    <a:pt x="593090" y="36830"/>
                    <a:pt x="632460" y="31750"/>
                    <a:pt x="661670" y="40640"/>
                  </a:cubicBezTo>
                  <a:cubicBezTo>
                    <a:pt x="680720" y="45720"/>
                    <a:pt x="694690" y="54610"/>
                    <a:pt x="703580" y="67310"/>
                  </a:cubicBezTo>
                  <a:cubicBezTo>
                    <a:pt x="713740" y="82550"/>
                    <a:pt x="717550" y="114300"/>
                    <a:pt x="712470" y="132080"/>
                  </a:cubicBezTo>
                  <a:cubicBezTo>
                    <a:pt x="708660" y="147320"/>
                    <a:pt x="692150" y="161290"/>
                    <a:pt x="680720" y="168910"/>
                  </a:cubicBezTo>
                  <a:cubicBezTo>
                    <a:pt x="670560" y="175260"/>
                    <a:pt x="665480" y="175260"/>
                    <a:pt x="647700" y="177800"/>
                  </a:cubicBezTo>
                  <a:cubicBezTo>
                    <a:pt x="586740" y="186690"/>
                    <a:pt x="280670" y="217170"/>
                    <a:pt x="217170" y="193040"/>
                  </a:cubicBezTo>
                  <a:cubicBezTo>
                    <a:pt x="195580" y="185420"/>
                    <a:pt x="187960" y="173990"/>
                    <a:pt x="180340" y="160020"/>
                  </a:cubicBezTo>
                  <a:cubicBezTo>
                    <a:pt x="173990" y="146050"/>
                    <a:pt x="172720" y="124460"/>
                    <a:pt x="175260" y="110490"/>
                  </a:cubicBezTo>
                  <a:cubicBezTo>
                    <a:pt x="177800" y="99060"/>
                    <a:pt x="182880" y="90170"/>
                    <a:pt x="190500" y="81280"/>
                  </a:cubicBezTo>
                  <a:cubicBezTo>
                    <a:pt x="200660" y="71120"/>
                    <a:pt x="234950" y="58420"/>
                    <a:pt x="234950" y="58420"/>
                  </a:cubicBezTo>
                </a:path>
              </a:pathLst>
            </a:custGeom>
            <a:solidFill>
              <a:srgbClr val="E7E7E7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34" id="34"/>
          <p:cNvSpPr txBox="true"/>
          <p:nvPr/>
        </p:nvSpPr>
        <p:spPr>
          <a:xfrm rot="0">
            <a:off x="3872002" y="5766649"/>
            <a:ext cx="912316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1x7x768</a:t>
            </a:r>
          </a:p>
        </p:txBody>
      </p:sp>
      <p:grpSp>
        <p:nvGrpSpPr>
          <p:cNvPr name="Group 35" id="35"/>
          <p:cNvGrpSpPr/>
          <p:nvPr/>
        </p:nvGrpSpPr>
        <p:grpSpPr>
          <a:xfrm rot="0">
            <a:off x="12566332" y="5794058"/>
            <a:ext cx="1367790" cy="401003"/>
            <a:chOff x="0" y="0"/>
            <a:chExt cx="1823720" cy="53467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48260" y="30480"/>
              <a:ext cx="1724660" cy="459740"/>
            </a:xfrm>
            <a:custGeom>
              <a:avLst/>
              <a:gdLst/>
              <a:ahLst/>
              <a:cxnLst/>
              <a:rect r="r" b="b" t="t" l="l"/>
              <a:pathLst>
                <a:path h="459740" w="1724660">
                  <a:moveTo>
                    <a:pt x="1578610" y="334010"/>
                  </a:moveTo>
                  <a:cubicBezTo>
                    <a:pt x="1084580" y="299720"/>
                    <a:pt x="876300" y="320040"/>
                    <a:pt x="819150" y="297180"/>
                  </a:cubicBezTo>
                  <a:cubicBezTo>
                    <a:pt x="800100" y="289560"/>
                    <a:pt x="788670" y="278130"/>
                    <a:pt x="787400" y="267970"/>
                  </a:cubicBezTo>
                  <a:cubicBezTo>
                    <a:pt x="786130" y="259080"/>
                    <a:pt x="792480" y="248920"/>
                    <a:pt x="806450" y="240030"/>
                  </a:cubicBezTo>
                  <a:cubicBezTo>
                    <a:pt x="862330" y="205740"/>
                    <a:pt x="1183640" y="182880"/>
                    <a:pt x="1322070" y="153670"/>
                  </a:cubicBezTo>
                  <a:cubicBezTo>
                    <a:pt x="1417320" y="133350"/>
                    <a:pt x="1527810" y="78740"/>
                    <a:pt x="1562100" y="91440"/>
                  </a:cubicBezTo>
                  <a:cubicBezTo>
                    <a:pt x="1574800" y="96520"/>
                    <a:pt x="1581150" y="110490"/>
                    <a:pt x="1581150" y="119380"/>
                  </a:cubicBezTo>
                  <a:cubicBezTo>
                    <a:pt x="1579880" y="127000"/>
                    <a:pt x="1570990" y="138430"/>
                    <a:pt x="1560830" y="140970"/>
                  </a:cubicBezTo>
                  <a:cubicBezTo>
                    <a:pt x="1546860" y="144780"/>
                    <a:pt x="1525270" y="127000"/>
                    <a:pt x="1498600" y="123190"/>
                  </a:cubicBezTo>
                  <a:cubicBezTo>
                    <a:pt x="1454150" y="115570"/>
                    <a:pt x="1386840" y="118110"/>
                    <a:pt x="1322070" y="116840"/>
                  </a:cubicBezTo>
                  <a:cubicBezTo>
                    <a:pt x="1238250" y="116840"/>
                    <a:pt x="1145540" y="115570"/>
                    <a:pt x="1038860" y="120650"/>
                  </a:cubicBezTo>
                  <a:cubicBezTo>
                    <a:pt x="901700" y="128270"/>
                    <a:pt x="624840" y="179070"/>
                    <a:pt x="565150" y="167640"/>
                  </a:cubicBezTo>
                  <a:cubicBezTo>
                    <a:pt x="551180" y="165100"/>
                    <a:pt x="543560" y="161290"/>
                    <a:pt x="539750" y="153670"/>
                  </a:cubicBezTo>
                  <a:cubicBezTo>
                    <a:pt x="535940" y="148590"/>
                    <a:pt x="537210" y="137160"/>
                    <a:pt x="539750" y="130810"/>
                  </a:cubicBezTo>
                  <a:cubicBezTo>
                    <a:pt x="543560" y="124460"/>
                    <a:pt x="548640" y="120650"/>
                    <a:pt x="560070" y="116840"/>
                  </a:cubicBezTo>
                  <a:cubicBezTo>
                    <a:pt x="603250" y="102870"/>
                    <a:pt x="774700" y="119380"/>
                    <a:pt x="900430" y="107950"/>
                  </a:cubicBezTo>
                  <a:cubicBezTo>
                    <a:pt x="1059180" y="92710"/>
                    <a:pt x="1374140" y="0"/>
                    <a:pt x="1435100" y="20320"/>
                  </a:cubicBezTo>
                  <a:cubicBezTo>
                    <a:pt x="1450340" y="25400"/>
                    <a:pt x="1459230" y="35560"/>
                    <a:pt x="1459230" y="44450"/>
                  </a:cubicBezTo>
                  <a:cubicBezTo>
                    <a:pt x="1459230" y="52070"/>
                    <a:pt x="1452880" y="62230"/>
                    <a:pt x="1438910" y="71120"/>
                  </a:cubicBezTo>
                  <a:cubicBezTo>
                    <a:pt x="1375410" y="105410"/>
                    <a:pt x="991870" y="102870"/>
                    <a:pt x="815340" y="128270"/>
                  </a:cubicBezTo>
                  <a:cubicBezTo>
                    <a:pt x="683260" y="147320"/>
                    <a:pt x="508000" y="214630"/>
                    <a:pt x="472440" y="195580"/>
                  </a:cubicBezTo>
                  <a:cubicBezTo>
                    <a:pt x="462280" y="190500"/>
                    <a:pt x="459740" y="177800"/>
                    <a:pt x="461010" y="170180"/>
                  </a:cubicBezTo>
                  <a:cubicBezTo>
                    <a:pt x="462280" y="161290"/>
                    <a:pt x="472440" y="151130"/>
                    <a:pt x="481330" y="149860"/>
                  </a:cubicBezTo>
                  <a:cubicBezTo>
                    <a:pt x="496570" y="147320"/>
                    <a:pt x="516890" y="172720"/>
                    <a:pt x="546100" y="179070"/>
                  </a:cubicBezTo>
                  <a:cubicBezTo>
                    <a:pt x="594360" y="190500"/>
                    <a:pt x="674370" y="185420"/>
                    <a:pt x="754380" y="187960"/>
                  </a:cubicBezTo>
                  <a:cubicBezTo>
                    <a:pt x="862330" y="190500"/>
                    <a:pt x="993140" y="194310"/>
                    <a:pt x="1130300" y="193040"/>
                  </a:cubicBezTo>
                  <a:cubicBezTo>
                    <a:pt x="1300480" y="190500"/>
                    <a:pt x="1631950" y="146050"/>
                    <a:pt x="1696720" y="168910"/>
                  </a:cubicBezTo>
                  <a:cubicBezTo>
                    <a:pt x="1713230" y="173990"/>
                    <a:pt x="1722120" y="181610"/>
                    <a:pt x="1723390" y="190500"/>
                  </a:cubicBezTo>
                  <a:cubicBezTo>
                    <a:pt x="1724660" y="198120"/>
                    <a:pt x="1719580" y="209550"/>
                    <a:pt x="1704340" y="218440"/>
                  </a:cubicBezTo>
                  <a:cubicBezTo>
                    <a:pt x="1609090" y="273050"/>
                    <a:pt x="618490" y="265430"/>
                    <a:pt x="336550" y="285750"/>
                  </a:cubicBezTo>
                  <a:cubicBezTo>
                    <a:pt x="209550" y="295910"/>
                    <a:pt x="107950" y="298450"/>
                    <a:pt x="62230" y="312420"/>
                  </a:cubicBezTo>
                  <a:cubicBezTo>
                    <a:pt x="44450" y="318770"/>
                    <a:pt x="39370" y="331470"/>
                    <a:pt x="29210" y="331470"/>
                  </a:cubicBezTo>
                  <a:cubicBezTo>
                    <a:pt x="20320" y="331470"/>
                    <a:pt x="7620" y="325120"/>
                    <a:pt x="3810" y="317500"/>
                  </a:cubicBezTo>
                  <a:cubicBezTo>
                    <a:pt x="0" y="312420"/>
                    <a:pt x="1270" y="300990"/>
                    <a:pt x="5080" y="294640"/>
                  </a:cubicBezTo>
                  <a:cubicBezTo>
                    <a:pt x="7620" y="288290"/>
                    <a:pt x="12700" y="284480"/>
                    <a:pt x="24130" y="281940"/>
                  </a:cubicBezTo>
                  <a:cubicBezTo>
                    <a:pt x="59690" y="271780"/>
                    <a:pt x="176530" y="290830"/>
                    <a:pt x="269240" y="289560"/>
                  </a:cubicBezTo>
                  <a:cubicBezTo>
                    <a:pt x="389890" y="287020"/>
                    <a:pt x="529590" y="275590"/>
                    <a:pt x="688340" y="257810"/>
                  </a:cubicBezTo>
                  <a:cubicBezTo>
                    <a:pt x="900430" y="233680"/>
                    <a:pt x="1356360" y="121920"/>
                    <a:pt x="1428750" y="147320"/>
                  </a:cubicBezTo>
                  <a:cubicBezTo>
                    <a:pt x="1445260" y="152400"/>
                    <a:pt x="1452880" y="162560"/>
                    <a:pt x="1452880" y="171450"/>
                  </a:cubicBezTo>
                  <a:cubicBezTo>
                    <a:pt x="1452880" y="179070"/>
                    <a:pt x="1445260" y="190500"/>
                    <a:pt x="1431290" y="196850"/>
                  </a:cubicBezTo>
                  <a:cubicBezTo>
                    <a:pt x="1384300" y="219710"/>
                    <a:pt x="1181100" y="190500"/>
                    <a:pt x="1061720" y="194310"/>
                  </a:cubicBezTo>
                  <a:cubicBezTo>
                    <a:pt x="946150" y="199390"/>
                    <a:pt x="825500" y="210820"/>
                    <a:pt x="723900" y="224790"/>
                  </a:cubicBezTo>
                  <a:cubicBezTo>
                    <a:pt x="641350" y="236220"/>
                    <a:pt x="553720" y="247650"/>
                    <a:pt x="497840" y="265430"/>
                  </a:cubicBezTo>
                  <a:cubicBezTo>
                    <a:pt x="462280" y="276860"/>
                    <a:pt x="434340" y="306070"/>
                    <a:pt x="414020" y="304800"/>
                  </a:cubicBezTo>
                  <a:cubicBezTo>
                    <a:pt x="401320" y="303530"/>
                    <a:pt x="387350" y="294640"/>
                    <a:pt x="386080" y="287020"/>
                  </a:cubicBezTo>
                  <a:cubicBezTo>
                    <a:pt x="383540" y="278130"/>
                    <a:pt x="389890" y="262890"/>
                    <a:pt x="405130" y="254000"/>
                  </a:cubicBezTo>
                  <a:cubicBezTo>
                    <a:pt x="455930" y="228600"/>
                    <a:pt x="707390" y="278130"/>
                    <a:pt x="840740" y="278130"/>
                  </a:cubicBezTo>
                  <a:cubicBezTo>
                    <a:pt x="955040" y="276860"/>
                    <a:pt x="1055370" y="270510"/>
                    <a:pt x="1158240" y="259080"/>
                  </a:cubicBezTo>
                  <a:cubicBezTo>
                    <a:pt x="1257300" y="248920"/>
                    <a:pt x="1402080" y="200660"/>
                    <a:pt x="1446530" y="210820"/>
                  </a:cubicBezTo>
                  <a:cubicBezTo>
                    <a:pt x="1461770" y="214630"/>
                    <a:pt x="1473200" y="222250"/>
                    <a:pt x="1474470" y="229870"/>
                  </a:cubicBezTo>
                  <a:cubicBezTo>
                    <a:pt x="1475740" y="238760"/>
                    <a:pt x="1466850" y="254000"/>
                    <a:pt x="1452880" y="261620"/>
                  </a:cubicBezTo>
                  <a:cubicBezTo>
                    <a:pt x="1412240" y="281940"/>
                    <a:pt x="1258570" y="254000"/>
                    <a:pt x="1162050" y="256540"/>
                  </a:cubicBezTo>
                  <a:cubicBezTo>
                    <a:pt x="1065530" y="260350"/>
                    <a:pt x="982980" y="269240"/>
                    <a:pt x="873760" y="279400"/>
                  </a:cubicBezTo>
                  <a:cubicBezTo>
                    <a:pt x="730250" y="293370"/>
                    <a:pt x="434340" y="298450"/>
                    <a:pt x="375920" y="337820"/>
                  </a:cubicBezTo>
                  <a:cubicBezTo>
                    <a:pt x="356870" y="350520"/>
                    <a:pt x="361950" y="378460"/>
                    <a:pt x="351790" y="381000"/>
                  </a:cubicBezTo>
                  <a:cubicBezTo>
                    <a:pt x="344170" y="382270"/>
                    <a:pt x="325120" y="370840"/>
                    <a:pt x="322580" y="363220"/>
                  </a:cubicBezTo>
                  <a:cubicBezTo>
                    <a:pt x="321310" y="354330"/>
                    <a:pt x="327660" y="339090"/>
                    <a:pt x="342900" y="330200"/>
                  </a:cubicBezTo>
                  <a:cubicBezTo>
                    <a:pt x="400050" y="299720"/>
                    <a:pt x="703580" y="356870"/>
                    <a:pt x="890270" y="351790"/>
                  </a:cubicBezTo>
                  <a:cubicBezTo>
                    <a:pt x="1088390" y="346710"/>
                    <a:pt x="1427480" y="278130"/>
                    <a:pt x="1497330" y="298450"/>
                  </a:cubicBezTo>
                  <a:cubicBezTo>
                    <a:pt x="1513840" y="303530"/>
                    <a:pt x="1522730" y="309880"/>
                    <a:pt x="1524000" y="318770"/>
                  </a:cubicBezTo>
                  <a:cubicBezTo>
                    <a:pt x="1525270" y="326390"/>
                    <a:pt x="1518920" y="341630"/>
                    <a:pt x="1507490" y="347980"/>
                  </a:cubicBezTo>
                  <a:cubicBezTo>
                    <a:pt x="1474470" y="365760"/>
                    <a:pt x="1355090" y="335280"/>
                    <a:pt x="1270000" y="336550"/>
                  </a:cubicBezTo>
                  <a:cubicBezTo>
                    <a:pt x="1168400" y="336550"/>
                    <a:pt x="1055370" y="341630"/>
                    <a:pt x="939800" y="355600"/>
                  </a:cubicBezTo>
                  <a:cubicBezTo>
                    <a:pt x="810260" y="372110"/>
                    <a:pt x="580390" y="449580"/>
                    <a:pt x="529590" y="433070"/>
                  </a:cubicBezTo>
                  <a:cubicBezTo>
                    <a:pt x="514350" y="427990"/>
                    <a:pt x="506730" y="416560"/>
                    <a:pt x="506730" y="407670"/>
                  </a:cubicBezTo>
                  <a:cubicBezTo>
                    <a:pt x="505460" y="400050"/>
                    <a:pt x="516890" y="386080"/>
                    <a:pt x="527050" y="382270"/>
                  </a:cubicBezTo>
                  <a:cubicBezTo>
                    <a:pt x="544830" y="377190"/>
                    <a:pt x="572770" y="401320"/>
                    <a:pt x="603250" y="403860"/>
                  </a:cubicBezTo>
                  <a:cubicBezTo>
                    <a:pt x="651510" y="408940"/>
                    <a:pt x="726440" y="400050"/>
                    <a:pt x="792480" y="391160"/>
                  </a:cubicBezTo>
                  <a:cubicBezTo>
                    <a:pt x="868680" y="379730"/>
                    <a:pt x="980440" y="355600"/>
                    <a:pt x="1032510" y="336550"/>
                  </a:cubicBezTo>
                  <a:cubicBezTo>
                    <a:pt x="1059180" y="326390"/>
                    <a:pt x="1075690" y="304800"/>
                    <a:pt x="1090930" y="306070"/>
                  </a:cubicBezTo>
                  <a:cubicBezTo>
                    <a:pt x="1099820" y="306070"/>
                    <a:pt x="1111250" y="314960"/>
                    <a:pt x="1113790" y="322580"/>
                  </a:cubicBezTo>
                  <a:cubicBezTo>
                    <a:pt x="1115060" y="331470"/>
                    <a:pt x="1111250" y="346710"/>
                    <a:pt x="1099820" y="354330"/>
                  </a:cubicBezTo>
                  <a:cubicBezTo>
                    <a:pt x="1068070" y="373380"/>
                    <a:pt x="878840" y="363220"/>
                    <a:pt x="845820" y="344170"/>
                  </a:cubicBezTo>
                  <a:cubicBezTo>
                    <a:pt x="833120" y="337820"/>
                    <a:pt x="828040" y="326390"/>
                    <a:pt x="828040" y="318770"/>
                  </a:cubicBezTo>
                  <a:cubicBezTo>
                    <a:pt x="829310" y="311150"/>
                    <a:pt x="840740" y="297180"/>
                    <a:pt x="848360" y="295910"/>
                  </a:cubicBezTo>
                  <a:cubicBezTo>
                    <a:pt x="857250" y="294640"/>
                    <a:pt x="877570" y="308610"/>
                    <a:pt x="878840" y="316230"/>
                  </a:cubicBezTo>
                  <a:cubicBezTo>
                    <a:pt x="880110" y="325120"/>
                    <a:pt x="864870" y="345440"/>
                    <a:pt x="855980" y="345440"/>
                  </a:cubicBezTo>
                  <a:cubicBezTo>
                    <a:pt x="848360" y="346710"/>
                    <a:pt x="829310" y="330200"/>
                    <a:pt x="828040" y="321310"/>
                  </a:cubicBezTo>
                  <a:cubicBezTo>
                    <a:pt x="828040" y="313690"/>
                    <a:pt x="834390" y="302260"/>
                    <a:pt x="845820" y="295910"/>
                  </a:cubicBezTo>
                  <a:cubicBezTo>
                    <a:pt x="880110" y="279400"/>
                    <a:pt x="1062990" y="287020"/>
                    <a:pt x="1097280" y="306070"/>
                  </a:cubicBezTo>
                  <a:cubicBezTo>
                    <a:pt x="1108710" y="313690"/>
                    <a:pt x="1115060" y="325120"/>
                    <a:pt x="1113790" y="335280"/>
                  </a:cubicBezTo>
                  <a:cubicBezTo>
                    <a:pt x="1113790" y="346710"/>
                    <a:pt x="1102360" y="356870"/>
                    <a:pt x="1085850" y="368300"/>
                  </a:cubicBezTo>
                  <a:cubicBezTo>
                    <a:pt x="1040130" y="394970"/>
                    <a:pt x="885190" y="427990"/>
                    <a:pt x="795020" y="440690"/>
                  </a:cubicBezTo>
                  <a:cubicBezTo>
                    <a:pt x="721360" y="452120"/>
                    <a:pt x="640080" y="459740"/>
                    <a:pt x="589280" y="452120"/>
                  </a:cubicBezTo>
                  <a:cubicBezTo>
                    <a:pt x="558800" y="448310"/>
                    <a:pt x="529590" y="441960"/>
                    <a:pt x="518160" y="429260"/>
                  </a:cubicBezTo>
                  <a:cubicBezTo>
                    <a:pt x="509270" y="419100"/>
                    <a:pt x="505460" y="401320"/>
                    <a:pt x="511810" y="391160"/>
                  </a:cubicBezTo>
                  <a:cubicBezTo>
                    <a:pt x="525780" y="369570"/>
                    <a:pt x="601980" y="361950"/>
                    <a:pt x="659130" y="349250"/>
                  </a:cubicBezTo>
                  <a:cubicBezTo>
                    <a:pt x="736600" y="332740"/>
                    <a:pt x="839470" y="316230"/>
                    <a:pt x="937260" y="304800"/>
                  </a:cubicBezTo>
                  <a:cubicBezTo>
                    <a:pt x="1042670" y="293370"/>
                    <a:pt x="1168400" y="285750"/>
                    <a:pt x="1270000" y="285750"/>
                  </a:cubicBezTo>
                  <a:cubicBezTo>
                    <a:pt x="1356360" y="285750"/>
                    <a:pt x="1478280" y="279400"/>
                    <a:pt x="1508760" y="299720"/>
                  </a:cubicBezTo>
                  <a:cubicBezTo>
                    <a:pt x="1520190" y="308610"/>
                    <a:pt x="1525270" y="322580"/>
                    <a:pt x="1524000" y="330200"/>
                  </a:cubicBezTo>
                  <a:cubicBezTo>
                    <a:pt x="1521460" y="337820"/>
                    <a:pt x="1515110" y="342900"/>
                    <a:pt x="1501140" y="349250"/>
                  </a:cubicBezTo>
                  <a:cubicBezTo>
                    <a:pt x="1436370" y="375920"/>
                    <a:pt x="1065530" y="396240"/>
                    <a:pt x="890270" y="402590"/>
                  </a:cubicBezTo>
                  <a:cubicBezTo>
                    <a:pt x="756920" y="407670"/>
                    <a:pt x="638810" y="402590"/>
                    <a:pt x="537210" y="396240"/>
                  </a:cubicBezTo>
                  <a:cubicBezTo>
                    <a:pt x="458470" y="391160"/>
                    <a:pt x="351790" y="392430"/>
                    <a:pt x="328930" y="373380"/>
                  </a:cubicBezTo>
                  <a:cubicBezTo>
                    <a:pt x="321310" y="367030"/>
                    <a:pt x="321310" y="359410"/>
                    <a:pt x="322580" y="350520"/>
                  </a:cubicBezTo>
                  <a:cubicBezTo>
                    <a:pt x="323850" y="337820"/>
                    <a:pt x="331470" y="314960"/>
                    <a:pt x="349250" y="300990"/>
                  </a:cubicBezTo>
                  <a:cubicBezTo>
                    <a:pt x="383540" y="276860"/>
                    <a:pt x="472440" y="271780"/>
                    <a:pt x="547370" y="260350"/>
                  </a:cubicBezTo>
                  <a:cubicBezTo>
                    <a:pt x="641350" y="245110"/>
                    <a:pt x="764540" y="238760"/>
                    <a:pt x="869950" y="228600"/>
                  </a:cubicBezTo>
                  <a:cubicBezTo>
                    <a:pt x="969010" y="220980"/>
                    <a:pt x="1064260" y="209550"/>
                    <a:pt x="1162050" y="205740"/>
                  </a:cubicBezTo>
                  <a:cubicBezTo>
                    <a:pt x="1258570" y="203200"/>
                    <a:pt x="1413510" y="198120"/>
                    <a:pt x="1452880" y="210820"/>
                  </a:cubicBezTo>
                  <a:cubicBezTo>
                    <a:pt x="1463040" y="214630"/>
                    <a:pt x="1469390" y="218440"/>
                    <a:pt x="1471930" y="224790"/>
                  </a:cubicBezTo>
                  <a:cubicBezTo>
                    <a:pt x="1475740" y="231140"/>
                    <a:pt x="1474470" y="245110"/>
                    <a:pt x="1468120" y="252730"/>
                  </a:cubicBezTo>
                  <a:cubicBezTo>
                    <a:pt x="1457960" y="266700"/>
                    <a:pt x="1430020" y="273050"/>
                    <a:pt x="1390650" y="280670"/>
                  </a:cubicBezTo>
                  <a:cubicBezTo>
                    <a:pt x="1291590" y="302260"/>
                    <a:pt x="996950" y="323850"/>
                    <a:pt x="839470" y="328930"/>
                  </a:cubicBezTo>
                  <a:cubicBezTo>
                    <a:pt x="722630" y="331470"/>
                    <a:pt x="617220" y="330200"/>
                    <a:pt x="534670" y="321310"/>
                  </a:cubicBezTo>
                  <a:cubicBezTo>
                    <a:pt x="476250" y="314960"/>
                    <a:pt x="401320" y="311150"/>
                    <a:pt x="387350" y="292100"/>
                  </a:cubicBezTo>
                  <a:cubicBezTo>
                    <a:pt x="382270" y="283210"/>
                    <a:pt x="386080" y="269240"/>
                    <a:pt x="393700" y="259080"/>
                  </a:cubicBezTo>
                  <a:cubicBezTo>
                    <a:pt x="407670" y="241300"/>
                    <a:pt x="448310" y="228600"/>
                    <a:pt x="487680" y="215900"/>
                  </a:cubicBezTo>
                  <a:cubicBezTo>
                    <a:pt x="547370" y="196850"/>
                    <a:pt x="635000" y="185420"/>
                    <a:pt x="720090" y="173990"/>
                  </a:cubicBezTo>
                  <a:cubicBezTo>
                    <a:pt x="821690" y="160020"/>
                    <a:pt x="953770" y="149860"/>
                    <a:pt x="1060450" y="143510"/>
                  </a:cubicBezTo>
                  <a:cubicBezTo>
                    <a:pt x="1154430" y="139700"/>
                    <a:pt x="1256030" y="137160"/>
                    <a:pt x="1325880" y="139700"/>
                  </a:cubicBezTo>
                  <a:cubicBezTo>
                    <a:pt x="1372870" y="142240"/>
                    <a:pt x="1422400" y="137160"/>
                    <a:pt x="1440180" y="151130"/>
                  </a:cubicBezTo>
                  <a:cubicBezTo>
                    <a:pt x="1449070" y="157480"/>
                    <a:pt x="1454150" y="168910"/>
                    <a:pt x="1451610" y="177800"/>
                  </a:cubicBezTo>
                  <a:cubicBezTo>
                    <a:pt x="1450340" y="185420"/>
                    <a:pt x="1445260" y="190500"/>
                    <a:pt x="1431290" y="196850"/>
                  </a:cubicBezTo>
                  <a:cubicBezTo>
                    <a:pt x="1361440" y="231140"/>
                    <a:pt x="904240" y="284480"/>
                    <a:pt x="692150" y="307340"/>
                  </a:cubicBezTo>
                  <a:cubicBezTo>
                    <a:pt x="530860" y="326390"/>
                    <a:pt x="389890" y="337820"/>
                    <a:pt x="267970" y="340360"/>
                  </a:cubicBezTo>
                  <a:cubicBezTo>
                    <a:pt x="175260" y="341630"/>
                    <a:pt x="59690" y="346710"/>
                    <a:pt x="22860" y="331470"/>
                  </a:cubicBezTo>
                  <a:cubicBezTo>
                    <a:pt x="10160" y="326390"/>
                    <a:pt x="3810" y="320040"/>
                    <a:pt x="2540" y="312420"/>
                  </a:cubicBezTo>
                  <a:cubicBezTo>
                    <a:pt x="0" y="306070"/>
                    <a:pt x="2540" y="295910"/>
                    <a:pt x="7620" y="289560"/>
                  </a:cubicBezTo>
                  <a:cubicBezTo>
                    <a:pt x="16510" y="279400"/>
                    <a:pt x="29210" y="270510"/>
                    <a:pt x="55880" y="262890"/>
                  </a:cubicBezTo>
                  <a:cubicBezTo>
                    <a:pt x="156210" y="232410"/>
                    <a:pt x="570230" y="220980"/>
                    <a:pt x="831850" y="204470"/>
                  </a:cubicBezTo>
                  <a:cubicBezTo>
                    <a:pt x="1098550" y="187960"/>
                    <a:pt x="1515110" y="157480"/>
                    <a:pt x="1639570" y="163830"/>
                  </a:cubicBezTo>
                  <a:cubicBezTo>
                    <a:pt x="1677670" y="165100"/>
                    <a:pt x="1701800" y="165100"/>
                    <a:pt x="1714500" y="173990"/>
                  </a:cubicBezTo>
                  <a:cubicBezTo>
                    <a:pt x="1720850" y="180340"/>
                    <a:pt x="1724660" y="189230"/>
                    <a:pt x="1723390" y="195580"/>
                  </a:cubicBezTo>
                  <a:cubicBezTo>
                    <a:pt x="1722120" y="204470"/>
                    <a:pt x="1718310" y="212090"/>
                    <a:pt x="1704340" y="218440"/>
                  </a:cubicBezTo>
                  <a:cubicBezTo>
                    <a:pt x="1647190" y="246380"/>
                    <a:pt x="1301750" y="241300"/>
                    <a:pt x="1130300" y="243840"/>
                  </a:cubicBezTo>
                  <a:cubicBezTo>
                    <a:pt x="990600" y="246380"/>
                    <a:pt x="862330" y="242570"/>
                    <a:pt x="751840" y="238760"/>
                  </a:cubicBezTo>
                  <a:cubicBezTo>
                    <a:pt x="666750" y="234950"/>
                    <a:pt x="570230" y="238760"/>
                    <a:pt x="523240" y="223520"/>
                  </a:cubicBezTo>
                  <a:cubicBezTo>
                    <a:pt x="499110" y="217170"/>
                    <a:pt x="482600" y="205740"/>
                    <a:pt x="472440" y="195580"/>
                  </a:cubicBezTo>
                  <a:cubicBezTo>
                    <a:pt x="466090" y="189230"/>
                    <a:pt x="461010" y="182880"/>
                    <a:pt x="461010" y="175260"/>
                  </a:cubicBezTo>
                  <a:cubicBezTo>
                    <a:pt x="459740" y="168910"/>
                    <a:pt x="462280" y="161290"/>
                    <a:pt x="469900" y="153670"/>
                  </a:cubicBezTo>
                  <a:cubicBezTo>
                    <a:pt x="486410" y="139700"/>
                    <a:pt x="539750" y="129540"/>
                    <a:pt x="584200" y="118110"/>
                  </a:cubicBezTo>
                  <a:cubicBezTo>
                    <a:pt x="646430" y="102870"/>
                    <a:pt x="716280" y="91440"/>
                    <a:pt x="810260" y="78740"/>
                  </a:cubicBezTo>
                  <a:cubicBezTo>
                    <a:pt x="966470" y="57150"/>
                    <a:pt x="1369060" y="1270"/>
                    <a:pt x="1435100" y="20320"/>
                  </a:cubicBezTo>
                  <a:cubicBezTo>
                    <a:pt x="1449070" y="24130"/>
                    <a:pt x="1456690" y="30480"/>
                    <a:pt x="1457960" y="38100"/>
                  </a:cubicBezTo>
                  <a:cubicBezTo>
                    <a:pt x="1460500" y="45720"/>
                    <a:pt x="1455420" y="59690"/>
                    <a:pt x="1443990" y="68580"/>
                  </a:cubicBezTo>
                  <a:cubicBezTo>
                    <a:pt x="1417320" y="91440"/>
                    <a:pt x="1315720" y="96520"/>
                    <a:pt x="1239520" y="110490"/>
                  </a:cubicBezTo>
                  <a:cubicBezTo>
                    <a:pt x="1141730" y="127000"/>
                    <a:pt x="1005840" y="148590"/>
                    <a:pt x="902970" y="158750"/>
                  </a:cubicBezTo>
                  <a:cubicBezTo>
                    <a:pt x="817880" y="166370"/>
                    <a:pt x="728980" y="170180"/>
                    <a:pt x="665480" y="171450"/>
                  </a:cubicBezTo>
                  <a:cubicBezTo>
                    <a:pt x="623570" y="171450"/>
                    <a:pt x="580390" y="175260"/>
                    <a:pt x="560070" y="167640"/>
                  </a:cubicBezTo>
                  <a:cubicBezTo>
                    <a:pt x="549910" y="165100"/>
                    <a:pt x="543560" y="160020"/>
                    <a:pt x="539750" y="153670"/>
                  </a:cubicBezTo>
                  <a:cubicBezTo>
                    <a:pt x="537210" y="148590"/>
                    <a:pt x="537210" y="137160"/>
                    <a:pt x="539750" y="130810"/>
                  </a:cubicBezTo>
                  <a:cubicBezTo>
                    <a:pt x="543560" y="124460"/>
                    <a:pt x="548640" y="121920"/>
                    <a:pt x="560070" y="116840"/>
                  </a:cubicBezTo>
                  <a:cubicBezTo>
                    <a:pt x="613410" y="97790"/>
                    <a:pt x="878840" y="77470"/>
                    <a:pt x="1038860" y="69850"/>
                  </a:cubicBezTo>
                  <a:cubicBezTo>
                    <a:pt x="1197610" y="63500"/>
                    <a:pt x="1436370" y="60960"/>
                    <a:pt x="1515110" y="74930"/>
                  </a:cubicBezTo>
                  <a:cubicBezTo>
                    <a:pt x="1541780" y="80010"/>
                    <a:pt x="1557020" y="83820"/>
                    <a:pt x="1567180" y="93980"/>
                  </a:cubicBezTo>
                  <a:cubicBezTo>
                    <a:pt x="1574800" y="100330"/>
                    <a:pt x="1581150" y="111760"/>
                    <a:pt x="1581150" y="119380"/>
                  </a:cubicBezTo>
                  <a:cubicBezTo>
                    <a:pt x="1579880" y="125730"/>
                    <a:pt x="1574800" y="132080"/>
                    <a:pt x="1567180" y="138430"/>
                  </a:cubicBezTo>
                  <a:cubicBezTo>
                    <a:pt x="1553210" y="148590"/>
                    <a:pt x="1530350" y="153670"/>
                    <a:pt x="1493520" y="163830"/>
                  </a:cubicBezTo>
                  <a:cubicBezTo>
                    <a:pt x="1380490" y="194310"/>
                    <a:pt x="882650" y="306070"/>
                    <a:pt x="811530" y="290830"/>
                  </a:cubicBezTo>
                  <a:cubicBezTo>
                    <a:pt x="797560" y="287020"/>
                    <a:pt x="791210" y="280670"/>
                    <a:pt x="788670" y="273050"/>
                  </a:cubicBezTo>
                  <a:cubicBezTo>
                    <a:pt x="786130" y="266700"/>
                    <a:pt x="787400" y="255270"/>
                    <a:pt x="791210" y="250190"/>
                  </a:cubicBezTo>
                  <a:cubicBezTo>
                    <a:pt x="796290" y="243840"/>
                    <a:pt x="800100" y="242570"/>
                    <a:pt x="812800" y="240030"/>
                  </a:cubicBezTo>
                  <a:cubicBezTo>
                    <a:pt x="878840" y="224790"/>
                    <a:pt x="1338580" y="256540"/>
                    <a:pt x="1470660" y="269240"/>
                  </a:cubicBezTo>
                  <a:cubicBezTo>
                    <a:pt x="1529080" y="274320"/>
                    <a:pt x="1578610" y="271780"/>
                    <a:pt x="1596390" y="287020"/>
                  </a:cubicBezTo>
                  <a:cubicBezTo>
                    <a:pt x="1605280" y="295910"/>
                    <a:pt x="1607820" y="312420"/>
                    <a:pt x="1604010" y="320040"/>
                  </a:cubicBezTo>
                  <a:cubicBezTo>
                    <a:pt x="1600200" y="327660"/>
                    <a:pt x="1578610" y="334010"/>
                    <a:pt x="1578610" y="334010"/>
                  </a:cubicBezTo>
                </a:path>
              </a:pathLst>
            </a:custGeom>
            <a:solidFill>
              <a:srgbClr val="EE7D3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12398693" y="5002530"/>
            <a:ext cx="1595438" cy="1279208"/>
            <a:chOff x="0" y="0"/>
            <a:chExt cx="2127250" cy="170561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50800" y="46990"/>
              <a:ext cx="2025650" cy="1606550"/>
            </a:xfrm>
            <a:custGeom>
              <a:avLst/>
              <a:gdLst/>
              <a:ahLst/>
              <a:cxnLst/>
              <a:rect r="r" b="b" t="t" l="l"/>
              <a:pathLst>
                <a:path h="1606550" w="2025650">
                  <a:moveTo>
                    <a:pt x="0" y="670560"/>
                  </a:moveTo>
                  <a:cubicBezTo>
                    <a:pt x="0" y="670560"/>
                    <a:pt x="2540" y="656590"/>
                    <a:pt x="5080" y="648970"/>
                  </a:cubicBezTo>
                  <a:cubicBezTo>
                    <a:pt x="6350" y="642620"/>
                    <a:pt x="8890" y="628650"/>
                    <a:pt x="8890" y="628650"/>
                  </a:cubicBezTo>
                  <a:cubicBezTo>
                    <a:pt x="8890" y="628650"/>
                    <a:pt x="15240" y="615950"/>
                    <a:pt x="19050" y="609600"/>
                  </a:cubicBezTo>
                  <a:cubicBezTo>
                    <a:pt x="21590" y="603250"/>
                    <a:pt x="27940" y="590550"/>
                    <a:pt x="27940" y="590550"/>
                  </a:cubicBezTo>
                  <a:cubicBezTo>
                    <a:pt x="27940" y="590550"/>
                    <a:pt x="29210" y="590550"/>
                    <a:pt x="29210" y="590550"/>
                  </a:cubicBezTo>
                  <a:cubicBezTo>
                    <a:pt x="29210" y="590550"/>
                    <a:pt x="38100" y="579120"/>
                    <a:pt x="41910" y="574040"/>
                  </a:cubicBezTo>
                  <a:cubicBezTo>
                    <a:pt x="46990" y="568960"/>
                    <a:pt x="55880" y="557530"/>
                    <a:pt x="55880" y="557530"/>
                  </a:cubicBezTo>
                  <a:cubicBezTo>
                    <a:pt x="57150" y="557530"/>
                    <a:pt x="68580" y="549910"/>
                    <a:pt x="73660" y="544830"/>
                  </a:cubicBezTo>
                  <a:cubicBezTo>
                    <a:pt x="80010" y="541020"/>
                    <a:pt x="91440" y="533400"/>
                    <a:pt x="91440" y="533400"/>
                  </a:cubicBezTo>
                  <a:cubicBezTo>
                    <a:pt x="91440" y="533400"/>
                    <a:pt x="104140" y="528320"/>
                    <a:pt x="111760" y="524510"/>
                  </a:cubicBezTo>
                  <a:cubicBezTo>
                    <a:pt x="118110" y="521970"/>
                    <a:pt x="130810" y="516890"/>
                    <a:pt x="130810" y="516890"/>
                  </a:cubicBezTo>
                  <a:cubicBezTo>
                    <a:pt x="132080" y="516890"/>
                    <a:pt x="144780" y="515620"/>
                    <a:pt x="152400" y="514350"/>
                  </a:cubicBezTo>
                  <a:cubicBezTo>
                    <a:pt x="160020" y="513080"/>
                    <a:pt x="173990" y="511810"/>
                    <a:pt x="173990" y="511810"/>
                  </a:cubicBezTo>
                  <a:cubicBezTo>
                    <a:pt x="173990" y="511810"/>
                    <a:pt x="185420" y="515620"/>
                    <a:pt x="189230" y="513080"/>
                  </a:cubicBezTo>
                  <a:cubicBezTo>
                    <a:pt x="198120" y="506730"/>
                    <a:pt x="198120" y="476250"/>
                    <a:pt x="207010" y="449580"/>
                  </a:cubicBezTo>
                  <a:cubicBezTo>
                    <a:pt x="220980" y="402590"/>
                    <a:pt x="271780" y="254000"/>
                    <a:pt x="271780" y="252730"/>
                  </a:cubicBezTo>
                  <a:cubicBezTo>
                    <a:pt x="271780" y="252730"/>
                    <a:pt x="271780" y="238760"/>
                    <a:pt x="271780" y="231140"/>
                  </a:cubicBezTo>
                  <a:cubicBezTo>
                    <a:pt x="271780" y="224790"/>
                    <a:pt x="271780" y="210820"/>
                    <a:pt x="271780" y="209550"/>
                  </a:cubicBezTo>
                  <a:cubicBezTo>
                    <a:pt x="271780" y="209550"/>
                    <a:pt x="275590" y="195580"/>
                    <a:pt x="278130" y="189230"/>
                  </a:cubicBezTo>
                  <a:cubicBezTo>
                    <a:pt x="279400" y="182880"/>
                    <a:pt x="283210" y="168910"/>
                    <a:pt x="283210" y="168910"/>
                  </a:cubicBezTo>
                  <a:cubicBezTo>
                    <a:pt x="283210" y="167640"/>
                    <a:pt x="290830" y="156210"/>
                    <a:pt x="293370" y="149860"/>
                  </a:cubicBezTo>
                  <a:cubicBezTo>
                    <a:pt x="297180" y="143510"/>
                    <a:pt x="303530" y="130810"/>
                    <a:pt x="303530" y="130810"/>
                  </a:cubicBezTo>
                  <a:cubicBezTo>
                    <a:pt x="304800" y="130810"/>
                    <a:pt x="313690" y="120650"/>
                    <a:pt x="318770" y="115570"/>
                  </a:cubicBezTo>
                  <a:cubicBezTo>
                    <a:pt x="323850" y="110490"/>
                    <a:pt x="332740" y="99060"/>
                    <a:pt x="332740" y="99060"/>
                  </a:cubicBezTo>
                  <a:cubicBezTo>
                    <a:pt x="334010" y="99060"/>
                    <a:pt x="345440" y="91440"/>
                    <a:pt x="350520" y="87630"/>
                  </a:cubicBezTo>
                  <a:cubicBezTo>
                    <a:pt x="356870" y="83820"/>
                    <a:pt x="368300" y="76200"/>
                    <a:pt x="369570" y="76200"/>
                  </a:cubicBezTo>
                  <a:cubicBezTo>
                    <a:pt x="369570" y="76200"/>
                    <a:pt x="382270" y="71120"/>
                    <a:pt x="388620" y="68580"/>
                  </a:cubicBezTo>
                  <a:cubicBezTo>
                    <a:pt x="396240" y="66040"/>
                    <a:pt x="408940" y="60960"/>
                    <a:pt x="408940" y="60960"/>
                  </a:cubicBezTo>
                  <a:cubicBezTo>
                    <a:pt x="410210" y="60960"/>
                    <a:pt x="424180" y="59690"/>
                    <a:pt x="430530" y="59690"/>
                  </a:cubicBezTo>
                  <a:cubicBezTo>
                    <a:pt x="438150" y="58420"/>
                    <a:pt x="452120" y="57150"/>
                    <a:pt x="452120" y="57150"/>
                  </a:cubicBezTo>
                  <a:cubicBezTo>
                    <a:pt x="452120" y="57150"/>
                    <a:pt x="466090" y="59690"/>
                    <a:pt x="473710" y="59690"/>
                  </a:cubicBezTo>
                  <a:cubicBezTo>
                    <a:pt x="480060" y="60960"/>
                    <a:pt x="494030" y="63500"/>
                    <a:pt x="494030" y="63500"/>
                  </a:cubicBezTo>
                  <a:cubicBezTo>
                    <a:pt x="495300" y="63500"/>
                    <a:pt x="508000" y="68580"/>
                    <a:pt x="514350" y="71120"/>
                  </a:cubicBezTo>
                  <a:cubicBezTo>
                    <a:pt x="520700" y="73660"/>
                    <a:pt x="533400" y="78740"/>
                    <a:pt x="534670" y="78740"/>
                  </a:cubicBezTo>
                  <a:cubicBezTo>
                    <a:pt x="534670" y="80010"/>
                    <a:pt x="546100" y="87630"/>
                    <a:pt x="551180" y="91440"/>
                  </a:cubicBezTo>
                  <a:cubicBezTo>
                    <a:pt x="557530" y="96520"/>
                    <a:pt x="568960" y="104140"/>
                    <a:pt x="568960" y="104140"/>
                  </a:cubicBezTo>
                  <a:cubicBezTo>
                    <a:pt x="568960" y="104140"/>
                    <a:pt x="577850" y="115570"/>
                    <a:pt x="582930" y="120650"/>
                  </a:cubicBezTo>
                  <a:cubicBezTo>
                    <a:pt x="588010" y="125730"/>
                    <a:pt x="596900" y="137160"/>
                    <a:pt x="596900" y="137160"/>
                  </a:cubicBezTo>
                  <a:cubicBezTo>
                    <a:pt x="596900" y="137160"/>
                    <a:pt x="603250" y="149860"/>
                    <a:pt x="605790" y="156210"/>
                  </a:cubicBezTo>
                  <a:cubicBezTo>
                    <a:pt x="609600" y="162560"/>
                    <a:pt x="615950" y="175260"/>
                    <a:pt x="615950" y="175260"/>
                  </a:cubicBezTo>
                  <a:cubicBezTo>
                    <a:pt x="615950" y="175260"/>
                    <a:pt x="618490" y="189230"/>
                    <a:pt x="621030" y="196850"/>
                  </a:cubicBezTo>
                  <a:cubicBezTo>
                    <a:pt x="622300" y="203200"/>
                    <a:pt x="624840" y="217170"/>
                    <a:pt x="624840" y="217170"/>
                  </a:cubicBezTo>
                  <a:cubicBezTo>
                    <a:pt x="624840" y="217170"/>
                    <a:pt x="623570" y="242570"/>
                    <a:pt x="627380" y="245110"/>
                  </a:cubicBezTo>
                  <a:cubicBezTo>
                    <a:pt x="628650" y="246380"/>
                    <a:pt x="633730" y="243840"/>
                    <a:pt x="633730" y="243840"/>
                  </a:cubicBezTo>
                  <a:cubicBezTo>
                    <a:pt x="635000" y="243840"/>
                    <a:pt x="777240" y="259080"/>
                    <a:pt x="807720" y="233680"/>
                  </a:cubicBezTo>
                  <a:cubicBezTo>
                    <a:pt x="829310" y="215900"/>
                    <a:pt x="810260" y="177800"/>
                    <a:pt x="830580" y="149860"/>
                  </a:cubicBezTo>
                  <a:cubicBezTo>
                    <a:pt x="867410" y="100330"/>
                    <a:pt x="988060" y="7620"/>
                    <a:pt x="1065530" y="3810"/>
                  </a:cubicBezTo>
                  <a:cubicBezTo>
                    <a:pt x="1137920" y="0"/>
                    <a:pt x="1234440" y="68580"/>
                    <a:pt x="1278890" y="110490"/>
                  </a:cubicBezTo>
                  <a:cubicBezTo>
                    <a:pt x="1309370" y="137160"/>
                    <a:pt x="1320800" y="191770"/>
                    <a:pt x="1333500" y="199390"/>
                  </a:cubicBezTo>
                  <a:cubicBezTo>
                    <a:pt x="1337310" y="201930"/>
                    <a:pt x="1339850" y="200660"/>
                    <a:pt x="1344930" y="200660"/>
                  </a:cubicBezTo>
                  <a:cubicBezTo>
                    <a:pt x="1350010" y="200660"/>
                    <a:pt x="1365250" y="201930"/>
                    <a:pt x="1366520" y="201930"/>
                  </a:cubicBezTo>
                  <a:cubicBezTo>
                    <a:pt x="1366520" y="201930"/>
                    <a:pt x="1379220" y="205740"/>
                    <a:pt x="1386840" y="207010"/>
                  </a:cubicBezTo>
                  <a:cubicBezTo>
                    <a:pt x="1393190" y="209550"/>
                    <a:pt x="1407160" y="213360"/>
                    <a:pt x="1407160" y="213360"/>
                  </a:cubicBezTo>
                  <a:cubicBezTo>
                    <a:pt x="1407160" y="213360"/>
                    <a:pt x="1419860" y="220980"/>
                    <a:pt x="1426210" y="224790"/>
                  </a:cubicBezTo>
                  <a:cubicBezTo>
                    <a:pt x="1431290" y="227330"/>
                    <a:pt x="1443990" y="234950"/>
                    <a:pt x="1443990" y="234950"/>
                  </a:cubicBezTo>
                  <a:cubicBezTo>
                    <a:pt x="1443990" y="234950"/>
                    <a:pt x="1455420" y="245110"/>
                    <a:pt x="1459230" y="250190"/>
                  </a:cubicBezTo>
                  <a:cubicBezTo>
                    <a:pt x="1463040" y="254000"/>
                    <a:pt x="1464310" y="259080"/>
                    <a:pt x="1470660" y="260350"/>
                  </a:cubicBezTo>
                  <a:cubicBezTo>
                    <a:pt x="1487170" y="265430"/>
                    <a:pt x="1573530" y="238760"/>
                    <a:pt x="1574800" y="238760"/>
                  </a:cubicBezTo>
                  <a:cubicBezTo>
                    <a:pt x="1574800" y="238760"/>
                    <a:pt x="1588770" y="237490"/>
                    <a:pt x="1596390" y="237490"/>
                  </a:cubicBezTo>
                  <a:cubicBezTo>
                    <a:pt x="1602740" y="237490"/>
                    <a:pt x="1616710" y="236220"/>
                    <a:pt x="1617980" y="236220"/>
                  </a:cubicBezTo>
                  <a:cubicBezTo>
                    <a:pt x="1617980" y="236220"/>
                    <a:pt x="1631950" y="238760"/>
                    <a:pt x="1638300" y="240030"/>
                  </a:cubicBezTo>
                  <a:cubicBezTo>
                    <a:pt x="1645920" y="241300"/>
                    <a:pt x="1659890" y="243840"/>
                    <a:pt x="1659890" y="243840"/>
                  </a:cubicBezTo>
                  <a:cubicBezTo>
                    <a:pt x="1659890" y="243840"/>
                    <a:pt x="1672590" y="250190"/>
                    <a:pt x="1678940" y="252730"/>
                  </a:cubicBezTo>
                  <a:cubicBezTo>
                    <a:pt x="1685290" y="256540"/>
                    <a:pt x="1697990" y="261620"/>
                    <a:pt x="1697990" y="262890"/>
                  </a:cubicBezTo>
                  <a:cubicBezTo>
                    <a:pt x="1699260" y="262890"/>
                    <a:pt x="1709420" y="271780"/>
                    <a:pt x="1715770" y="275590"/>
                  </a:cubicBezTo>
                  <a:cubicBezTo>
                    <a:pt x="1720850" y="280670"/>
                    <a:pt x="1732280" y="288290"/>
                    <a:pt x="1732280" y="289560"/>
                  </a:cubicBezTo>
                  <a:cubicBezTo>
                    <a:pt x="1732280" y="289560"/>
                    <a:pt x="1741170" y="300990"/>
                    <a:pt x="1744980" y="306070"/>
                  </a:cubicBezTo>
                  <a:cubicBezTo>
                    <a:pt x="1748790" y="311150"/>
                    <a:pt x="1757680" y="322580"/>
                    <a:pt x="1757680" y="322580"/>
                  </a:cubicBezTo>
                  <a:cubicBezTo>
                    <a:pt x="1757680" y="323850"/>
                    <a:pt x="1764030" y="336550"/>
                    <a:pt x="1766570" y="342900"/>
                  </a:cubicBezTo>
                  <a:cubicBezTo>
                    <a:pt x="1769110" y="349250"/>
                    <a:pt x="1775460" y="361950"/>
                    <a:pt x="1775460" y="361950"/>
                  </a:cubicBezTo>
                  <a:cubicBezTo>
                    <a:pt x="1775460" y="363220"/>
                    <a:pt x="1778000" y="375920"/>
                    <a:pt x="1779270" y="383540"/>
                  </a:cubicBezTo>
                  <a:cubicBezTo>
                    <a:pt x="1780540" y="389890"/>
                    <a:pt x="1783080" y="403860"/>
                    <a:pt x="1783080" y="405130"/>
                  </a:cubicBezTo>
                  <a:cubicBezTo>
                    <a:pt x="1783080" y="405130"/>
                    <a:pt x="1781810" y="419100"/>
                    <a:pt x="1780540" y="425450"/>
                  </a:cubicBezTo>
                  <a:cubicBezTo>
                    <a:pt x="1780540" y="433070"/>
                    <a:pt x="1779270" y="447040"/>
                    <a:pt x="1779270" y="447040"/>
                  </a:cubicBezTo>
                  <a:cubicBezTo>
                    <a:pt x="1779270" y="447040"/>
                    <a:pt x="1775460" y="461010"/>
                    <a:pt x="1772920" y="467360"/>
                  </a:cubicBezTo>
                  <a:cubicBezTo>
                    <a:pt x="1770380" y="474980"/>
                    <a:pt x="1766570" y="487680"/>
                    <a:pt x="1766570" y="487680"/>
                  </a:cubicBezTo>
                  <a:cubicBezTo>
                    <a:pt x="1766570" y="488950"/>
                    <a:pt x="1758950" y="500380"/>
                    <a:pt x="1755140" y="506730"/>
                  </a:cubicBezTo>
                  <a:cubicBezTo>
                    <a:pt x="1752600" y="510540"/>
                    <a:pt x="1748790" y="513080"/>
                    <a:pt x="1748790" y="518160"/>
                  </a:cubicBezTo>
                  <a:cubicBezTo>
                    <a:pt x="1747520" y="524510"/>
                    <a:pt x="1752600" y="543560"/>
                    <a:pt x="1756410" y="546100"/>
                  </a:cubicBezTo>
                  <a:cubicBezTo>
                    <a:pt x="1757680" y="547370"/>
                    <a:pt x="1757680" y="546100"/>
                    <a:pt x="1758950" y="546100"/>
                  </a:cubicBezTo>
                  <a:cubicBezTo>
                    <a:pt x="1762760" y="547370"/>
                    <a:pt x="1779270" y="549910"/>
                    <a:pt x="1780540" y="549910"/>
                  </a:cubicBezTo>
                  <a:cubicBezTo>
                    <a:pt x="1780540" y="549910"/>
                    <a:pt x="1793240" y="554990"/>
                    <a:pt x="1799590" y="558800"/>
                  </a:cubicBezTo>
                  <a:cubicBezTo>
                    <a:pt x="1805940" y="561340"/>
                    <a:pt x="1818640" y="566420"/>
                    <a:pt x="1819910" y="566420"/>
                  </a:cubicBezTo>
                  <a:cubicBezTo>
                    <a:pt x="1819910" y="567690"/>
                    <a:pt x="1833880" y="577850"/>
                    <a:pt x="1836420" y="580390"/>
                  </a:cubicBezTo>
                  <a:cubicBezTo>
                    <a:pt x="1837690" y="580390"/>
                    <a:pt x="1837690" y="581660"/>
                    <a:pt x="1838960" y="581660"/>
                  </a:cubicBezTo>
                  <a:cubicBezTo>
                    <a:pt x="1838960" y="581660"/>
                    <a:pt x="1838960" y="581660"/>
                    <a:pt x="1840230" y="581660"/>
                  </a:cubicBezTo>
                  <a:cubicBezTo>
                    <a:pt x="1844040" y="581660"/>
                    <a:pt x="1861820" y="580390"/>
                    <a:pt x="1861820" y="580390"/>
                  </a:cubicBezTo>
                  <a:cubicBezTo>
                    <a:pt x="1861820" y="580390"/>
                    <a:pt x="1875790" y="582930"/>
                    <a:pt x="1883410" y="584200"/>
                  </a:cubicBezTo>
                  <a:cubicBezTo>
                    <a:pt x="1889760" y="585470"/>
                    <a:pt x="1903730" y="589280"/>
                    <a:pt x="1903730" y="589280"/>
                  </a:cubicBezTo>
                  <a:cubicBezTo>
                    <a:pt x="1903730" y="589280"/>
                    <a:pt x="1916430" y="595630"/>
                    <a:pt x="1922780" y="598170"/>
                  </a:cubicBezTo>
                  <a:cubicBezTo>
                    <a:pt x="1929130" y="600710"/>
                    <a:pt x="1941830" y="607060"/>
                    <a:pt x="1943100" y="607060"/>
                  </a:cubicBezTo>
                  <a:cubicBezTo>
                    <a:pt x="1943100" y="607060"/>
                    <a:pt x="1953260" y="615950"/>
                    <a:pt x="1959610" y="621030"/>
                  </a:cubicBezTo>
                  <a:cubicBezTo>
                    <a:pt x="1964690" y="624840"/>
                    <a:pt x="1976120" y="633730"/>
                    <a:pt x="1976120" y="635000"/>
                  </a:cubicBezTo>
                  <a:cubicBezTo>
                    <a:pt x="1976120" y="635000"/>
                    <a:pt x="1983740" y="646430"/>
                    <a:pt x="1988820" y="651510"/>
                  </a:cubicBezTo>
                  <a:cubicBezTo>
                    <a:pt x="1992630" y="656590"/>
                    <a:pt x="2001520" y="668020"/>
                    <a:pt x="2001520" y="668020"/>
                  </a:cubicBezTo>
                  <a:cubicBezTo>
                    <a:pt x="2001520" y="669290"/>
                    <a:pt x="2006600" y="681990"/>
                    <a:pt x="2010410" y="688340"/>
                  </a:cubicBezTo>
                  <a:cubicBezTo>
                    <a:pt x="2012950" y="694690"/>
                    <a:pt x="2018030" y="707390"/>
                    <a:pt x="2018030" y="708660"/>
                  </a:cubicBezTo>
                  <a:cubicBezTo>
                    <a:pt x="2018030" y="708660"/>
                    <a:pt x="2020570" y="722630"/>
                    <a:pt x="2021840" y="728980"/>
                  </a:cubicBezTo>
                  <a:cubicBezTo>
                    <a:pt x="2023110" y="736600"/>
                    <a:pt x="2025650" y="750570"/>
                    <a:pt x="2025650" y="750570"/>
                  </a:cubicBezTo>
                  <a:cubicBezTo>
                    <a:pt x="2025650" y="750570"/>
                    <a:pt x="2024380" y="764540"/>
                    <a:pt x="2023110" y="772160"/>
                  </a:cubicBezTo>
                  <a:cubicBezTo>
                    <a:pt x="2023110" y="778510"/>
                    <a:pt x="2021840" y="792480"/>
                    <a:pt x="2021840" y="792480"/>
                  </a:cubicBezTo>
                  <a:cubicBezTo>
                    <a:pt x="2021840" y="792480"/>
                    <a:pt x="2021840" y="792480"/>
                    <a:pt x="2021840" y="793750"/>
                  </a:cubicBezTo>
                  <a:cubicBezTo>
                    <a:pt x="2021840" y="793750"/>
                    <a:pt x="2019300" y="955040"/>
                    <a:pt x="2019300" y="1012190"/>
                  </a:cubicBezTo>
                  <a:cubicBezTo>
                    <a:pt x="2018030" y="1047750"/>
                    <a:pt x="2019300" y="1080770"/>
                    <a:pt x="2016760" y="1099820"/>
                  </a:cubicBezTo>
                  <a:cubicBezTo>
                    <a:pt x="2016760" y="1108710"/>
                    <a:pt x="2015490" y="1113790"/>
                    <a:pt x="2014220" y="1121410"/>
                  </a:cubicBezTo>
                  <a:cubicBezTo>
                    <a:pt x="2012950" y="1127760"/>
                    <a:pt x="2011680" y="1141730"/>
                    <a:pt x="2011680" y="1141730"/>
                  </a:cubicBezTo>
                  <a:cubicBezTo>
                    <a:pt x="2011680" y="1141730"/>
                    <a:pt x="2006600" y="1155700"/>
                    <a:pt x="2004060" y="1162050"/>
                  </a:cubicBezTo>
                  <a:cubicBezTo>
                    <a:pt x="2001520" y="1168400"/>
                    <a:pt x="1996440" y="1181100"/>
                    <a:pt x="1995170" y="1182370"/>
                  </a:cubicBezTo>
                  <a:cubicBezTo>
                    <a:pt x="1995170" y="1182370"/>
                    <a:pt x="1990090" y="1188720"/>
                    <a:pt x="1988820" y="1191260"/>
                  </a:cubicBezTo>
                  <a:cubicBezTo>
                    <a:pt x="1987550" y="1195070"/>
                    <a:pt x="1988820" y="1198880"/>
                    <a:pt x="1987550" y="1202690"/>
                  </a:cubicBezTo>
                  <a:cubicBezTo>
                    <a:pt x="1986280" y="1205230"/>
                    <a:pt x="1983740" y="1206500"/>
                    <a:pt x="1982470" y="1209040"/>
                  </a:cubicBezTo>
                  <a:cubicBezTo>
                    <a:pt x="1981200" y="1212850"/>
                    <a:pt x="1981200" y="1216660"/>
                    <a:pt x="1979930" y="1220470"/>
                  </a:cubicBezTo>
                  <a:cubicBezTo>
                    <a:pt x="1978660" y="1226820"/>
                    <a:pt x="1974850" y="1240790"/>
                    <a:pt x="1974850" y="1242060"/>
                  </a:cubicBezTo>
                  <a:cubicBezTo>
                    <a:pt x="1974850" y="1242060"/>
                    <a:pt x="1968500" y="1254760"/>
                    <a:pt x="1964690" y="1261110"/>
                  </a:cubicBezTo>
                  <a:cubicBezTo>
                    <a:pt x="1960880" y="1267460"/>
                    <a:pt x="1954530" y="1280160"/>
                    <a:pt x="1954530" y="1280160"/>
                  </a:cubicBezTo>
                  <a:cubicBezTo>
                    <a:pt x="1954530" y="1280160"/>
                    <a:pt x="1945640" y="1290320"/>
                    <a:pt x="1940560" y="1295400"/>
                  </a:cubicBezTo>
                  <a:cubicBezTo>
                    <a:pt x="1935480" y="1301750"/>
                    <a:pt x="1926590" y="1311910"/>
                    <a:pt x="1926590" y="1311910"/>
                  </a:cubicBezTo>
                  <a:cubicBezTo>
                    <a:pt x="1926590" y="1311910"/>
                    <a:pt x="1915160" y="1320800"/>
                    <a:pt x="1908810" y="1324610"/>
                  </a:cubicBezTo>
                  <a:cubicBezTo>
                    <a:pt x="1903730" y="1328420"/>
                    <a:pt x="1892300" y="1336040"/>
                    <a:pt x="1891030" y="1336040"/>
                  </a:cubicBezTo>
                  <a:cubicBezTo>
                    <a:pt x="1891030" y="1336040"/>
                    <a:pt x="1891030" y="1336040"/>
                    <a:pt x="1891030" y="1337310"/>
                  </a:cubicBezTo>
                  <a:cubicBezTo>
                    <a:pt x="1891030" y="1337310"/>
                    <a:pt x="1885950" y="1337310"/>
                    <a:pt x="1882140" y="1339850"/>
                  </a:cubicBezTo>
                  <a:cubicBezTo>
                    <a:pt x="1874520" y="1346200"/>
                    <a:pt x="1870710" y="1363980"/>
                    <a:pt x="1856740" y="1372870"/>
                  </a:cubicBezTo>
                  <a:cubicBezTo>
                    <a:pt x="1830070" y="1390650"/>
                    <a:pt x="1744980" y="1384300"/>
                    <a:pt x="1714500" y="1410970"/>
                  </a:cubicBezTo>
                  <a:cubicBezTo>
                    <a:pt x="1686560" y="1436370"/>
                    <a:pt x="1670050" y="1520190"/>
                    <a:pt x="1670050" y="1521460"/>
                  </a:cubicBezTo>
                  <a:cubicBezTo>
                    <a:pt x="1670050" y="1521460"/>
                    <a:pt x="1661160" y="1532890"/>
                    <a:pt x="1657350" y="1537970"/>
                  </a:cubicBezTo>
                  <a:cubicBezTo>
                    <a:pt x="1652270" y="1544320"/>
                    <a:pt x="1644650" y="1554480"/>
                    <a:pt x="1643380" y="1555750"/>
                  </a:cubicBezTo>
                  <a:cubicBezTo>
                    <a:pt x="1643380" y="1555750"/>
                    <a:pt x="1633220" y="1564640"/>
                    <a:pt x="1626870" y="1568450"/>
                  </a:cubicBezTo>
                  <a:cubicBezTo>
                    <a:pt x="1621790" y="1573530"/>
                    <a:pt x="1610360" y="1581150"/>
                    <a:pt x="1610360" y="1581150"/>
                  </a:cubicBezTo>
                  <a:cubicBezTo>
                    <a:pt x="1610360" y="1582420"/>
                    <a:pt x="1597660" y="1587500"/>
                    <a:pt x="1590040" y="1590040"/>
                  </a:cubicBezTo>
                  <a:cubicBezTo>
                    <a:pt x="1583690" y="1593850"/>
                    <a:pt x="1570990" y="1598930"/>
                    <a:pt x="1570990" y="1598930"/>
                  </a:cubicBezTo>
                  <a:cubicBezTo>
                    <a:pt x="1570990" y="1598930"/>
                    <a:pt x="1557020" y="1601470"/>
                    <a:pt x="1549400" y="1602740"/>
                  </a:cubicBezTo>
                  <a:cubicBezTo>
                    <a:pt x="1543050" y="1604010"/>
                    <a:pt x="1529080" y="1606550"/>
                    <a:pt x="1529080" y="1606550"/>
                  </a:cubicBezTo>
                  <a:cubicBezTo>
                    <a:pt x="1529080" y="1606550"/>
                    <a:pt x="1515110" y="1606550"/>
                    <a:pt x="1507490" y="1605280"/>
                  </a:cubicBezTo>
                  <a:cubicBezTo>
                    <a:pt x="1499870" y="1605280"/>
                    <a:pt x="1485900" y="1604010"/>
                    <a:pt x="1485900" y="1604010"/>
                  </a:cubicBezTo>
                  <a:cubicBezTo>
                    <a:pt x="1485900" y="1604010"/>
                    <a:pt x="1471930" y="1600200"/>
                    <a:pt x="1465580" y="1597660"/>
                  </a:cubicBezTo>
                  <a:cubicBezTo>
                    <a:pt x="1459230" y="1596390"/>
                    <a:pt x="1445260" y="1591310"/>
                    <a:pt x="1445260" y="1591310"/>
                  </a:cubicBezTo>
                  <a:cubicBezTo>
                    <a:pt x="1445260" y="1591310"/>
                    <a:pt x="1432560" y="1583690"/>
                    <a:pt x="1426210" y="1581150"/>
                  </a:cubicBezTo>
                  <a:cubicBezTo>
                    <a:pt x="1421130" y="1577340"/>
                    <a:pt x="1408430" y="1569720"/>
                    <a:pt x="1408430" y="1569720"/>
                  </a:cubicBezTo>
                  <a:cubicBezTo>
                    <a:pt x="1408430" y="1569720"/>
                    <a:pt x="1398270" y="1559560"/>
                    <a:pt x="1393190" y="1554480"/>
                  </a:cubicBezTo>
                  <a:cubicBezTo>
                    <a:pt x="1388110" y="1549400"/>
                    <a:pt x="1377950" y="1539240"/>
                    <a:pt x="1377950" y="1539240"/>
                  </a:cubicBezTo>
                  <a:cubicBezTo>
                    <a:pt x="1377950" y="1539240"/>
                    <a:pt x="1370330" y="1526540"/>
                    <a:pt x="1366520" y="1520190"/>
                  </a:cubicBezTo>
                  <a:cubicBezTo>
                    <a:pt x="1363980" y="1515110"/>
                    <a:pt x="1356360" y="1502410"/>
                    <a:pt x="1356360" y="1502410"/>
                  </a:cubicBezTo>
                  <a:cubicBezTo>
                    <a:pt x="1356360" y="1502410"/>
                    <a:pt x="1351280" y="1488440"/>
                    <a:pt x="1350010" y="1482090"/>
                  </a:cubicBezTo>
                  <a:cubicBezTo>
                    <a:pt x="1347470" y="1475740"/>
                    <a:pt x="1346200" y="1465580"/>
                    <a:pt x="1344930" y="1464310"/>
                  </a:cubicBezTo>
                  <a:cubicBezTo>
                    <a:pt x="1343660" y="1464310"/>
                    <a:pt x="1343660" y="1464310"/>
                    <a:pt x="1342390" y="1464310"/>
                  </a:cubicBezTo>
                  <a:cubicBezTo>
                    <a:pt x="1339850" y="1464310"/>
                    <a:pt x="1322070" y="1464310"/>
                    <a:pt x="1320800" y="1464310"/>
                  </a:cubicBezTo>
                  <a:cubicBezTo>
                    <a:pt x="1320800" y="1464310"/>
                    <a:pt x="1306830" y="1460500"/>
                    <a:pt x="1300480" y="1459230"/>
                  </a:cubicBezTo>
                  <a:cubicBezTo>
                    <a:pt x="1294130" y="1456690"/>
                    <a:pt x="1280160" y="1454150"/>
                    <a:pt x="1280160" y="1454150"/>
                  </a:cubicBezTo>
                  <a:cubicBezTo>
                    <a:pt x="1280160" y="1454150"/>
                    <a:pt x="1278890" y="1452880"/>
                    <a:pt x="1278890" y="1452880"/>
                  </a:cubicBezTo>
                  <a:cubicBezTo>
                    <a:pt x="1276350" y="1452880"/>
                    <a:pt x="1268730" y="1456690"/>
                    <a:pt x="1262380" y="1459230"/>
                  </a:cubicBezTo>
                  <a:cubicBezTo>
                    <a:pt x="1250950" y="1461770"/>
                    <a:pt x="1219200" y="1463040"/>
                    <a:pt x="1219200" y="1463040"/>
                  </a:cubicBezTo>
                  <a:cubicBezTo>
                    <a:pt x="1219200" y="1463040"/>
                    <a:pt x="944880" y="1459230"/>
                    <a:pt x="836930" y="1456690"/>
                  </a:cubicBezTo>
                  <a:cubicBezTo>
                    <a:pt x="758190" y="1452880"/>
                    <a:pt x="679450" y="1451610"/>
                    <a:pt x="632460" y="1445260"/>
                  </a:cubicBezTo>
                  <a:cubicBezTo>
                    <a:pt x="608330" y="1442720"/>
                    <a:pt x="590550" y="1437640"/>
                    <a:pt x="576580" y="1433830"/>
                  </a:cubicBezTo>
                  <a:cubicBezTo>
                    <a:pt x="567690" y="1432560"/>
                    <a:pt x="562610" y="1431290"/>
                    <a:pt x="556260" y="1431290"/>
                  </a:cubicBezTo>
                  <a:cubicBezTo>
                    <a:pt x="549910" y="1430020"/>
                    <a:pt x="543560" y="1427480"/>
                    <a:pt x="538480" y="1427480"/>
                  </a:cubicBezTo>
                  <a:cubicBezTo>
                    <a:pt x="532130" y="1428750"/>
                    <a:pt x="520700" y="1435100"/>
                    <a:pt x="520700" y="1435100"/>
                  </a:cubicBezTo>
                  <a:cubicBezTo>
                    <a:pt x="519430" y="1435100"/>
                    <a:pt x="505460" y="1436370"/>
                    <a:pt x="499110" y="1437640"/>
                  </a:cubicBezTo>
                  <a:cubicBezTo>
                    <a:pt x="491490" y="1437640"/>
                    <a:pt x="477520" y="1440180"/>
                    <a:pt x="477520" y="1440180"/>
                  </a:cubicBezTo>
                  <a:cubicBezTo>
                    <a:pt x="477520" y="1440180"/>
                    <a:pt x="463550" y="1437640"/>
                    <a:pt x="455930" y="1437640"/>
                  </a:cubicBezTo>
                  <a:cubicBezTo>
                    <a:pt x="449580" y="1436370"/>
                    <a:pt x="435610" y="1435100"/>
                    <a:pt x="435610" y="1435100"/>
                  </a:cubicBezTo>
                  <a:cubicBezTo>
                    <a:pt x="434340" y="1435100"/>
                    <a:pt x="421640" y="1430020"/>
                    <a:pt x="415290" y="1427480"/>
                  </a:cubicBezTo>
                  <a:cubicBezTo>
                    <a:pt x="408940" y="1424940"/>
                    <a:pt x="394970" y="1419860"/>
                    <a:pt x="394970" y="1419860"/>
                  </a:cubicBezTo>
                  <a:cubicBezTo>
                    <a:pt x="394970" y="1419860"/>
                    <a:pt x="384810" y="1410970"/>
                    <a:pt x="382270" y="1410970"/>
                  </a:cubicBezTo>
                  <a:cubicBezTo>
                    <a:pt x="382270" y="1410970"/>
                    <a:pt x="381000" y="1412240"/>
                    <a:pt x="381000" y="1412240"/>
                  </a:cubicBezTo>
                  <a:cubicBezTo>
                    <a:pt x="381000" y="1412240"/>
                    <a:pt x="367030" y="1416050"/>
                    <a:pt x="360680" y="1418590"/>
                  </a:cubicBezTo>
                  <a:cubicBezTo>
                    <a:pt x="353060" y="1419860"/>
                    <a:pt x="340360" y="1424940"/>
                    <a:pt x="340360" y="1424940"/>
                  </a:cubicBezTo>
                  <a:cubicBezTo>
                    <a:pt x="339090" y="1424940"/>
                    <a:pt x="325120" y="1426210"/>
                    <a:pt x="318770" y="1426210"/>
                  </a:cubicBezTo>
                  <a:cubicBezTo>
                    <a:pt x="311150" y="1426210"/>
                    <a:pt x="297180" y="1427480"/>
                    <a:pt x="297180" y="1427480"/>
                  </a:cubicBezTo>
                  <a:cubicBezTo>
                    <a:pt x="297180" y="1427480"/>
                    <a:pt x="283210" y="1424940"/>
                    <a:pt x="275590" y="1423670"/>
                  </a:cubicBezTo>
                  <a:cubicBezTo>
                    <a:pt x="269240" y="1422400"/>
                    <a:pt x="255270" y="1419860"/>
                    <a:pt x="255270" y="1419860"/>
                  </a:cubicBezTo>
                  <a:cubicBezTo>
                    <a:pt x="255270" y="1419860"/>
                    <a:pt x="241300" y="1413510"/>
                    <a:pt x="234950" y="1410970"/>
                  </a:cubicBezTo>
                  <a:cubicBezTo>
                    <a:pt x="228600" y="1408430"/>
                    <a:pt x="215900" y="1402080"/>
                    <a:pt x="215900" y="1402080"/>
                  </a:cubicBezTo>
                  <a:cubicBezTo>
                    <a:pt x="215900" y="1402080"/>
                    <a:pt x="204470" y="1393190"/>
                    <a:pt x="199390" y="1389380"/>
                  </a:cubicBezTo>
                  <a:cubicBezTo>
                    <a:pt x="193040" y="1384300"/>
                    <a:pt x="181610" y="1376680"/>
                    <a:pt x="181610" y="1376680"/>
                  </a:cubicBezTo>
                  <a:cubicBezTo>
                    <a:pt x="181610" y="1375410"/>
                    <a:pt x="172720" y="1365250"/>
                    <a:pt x="168910" y="1358900"/>
                  </a:cubicBezTo>
                  <a:cubicBezTo>
                    <a:pt x="163830" y="1353820"/>
                    <a:pt x="154940" y="1342390"/>
                    <a:pt x="154940" y="1342390"/>
                  </a:cubicBezTo>
                  <a:cubicBezTo>
                    <a:pt x="154940" y="1342390"/>
                    <a:pt x="149860" y="1329690"/>
                    <a:pt x="146050" y="1323340"/>
                  </a:cubicBezTo>
                  <a:cubicBezTo>
                    <a:pt x="143510" y="1316990"/>
                    <a:pt x="140970" y="1313180"/>
                    <a:pt x="137160" y="1303020"/>
                  </a:cubicBezTo>
                  <a:cubicBezTo>
                    <a:pt x="127000" y="1275080"/>
                    <a:pt x="90170" y="1156970"/>
                    <a:pt x="82550" y="1130300"/>
                  </a:cubicBezTo>
                  <a:cubicBezTo>
                    <a:pt x="81280" y="1121410"/>
                    <a:pt x="81280" y="1113790"/>
                    <a:pt x="80010" y="1113790"/>
                  </a:cubicBezTo>
                  <a:cubicBezTo>
                    <a:pt x="77470" y="1113790"/>
                    <a:pt x="72390" y="1127760"/>
                    <a:pt x="69850" y="1126490"/>
                  </a:cubicBezTo>
                  <a:cubicBezTo>
                    <a:pt x="63500" y="1125220"/>
                    <a:pt x="66040" y="1061720"/>
                    <a:pt x="55880" y="1038860"/>
                  </a:cubicBezTo>
                  <a:cubicBezTo>
                    <a:pt x="49530" y="1022350"/>
                    <a:pt x="34290" y="1021080"/>
                    <a:pt x="26670" y="1000760"/>
                  </a:cubicBezTo>
                  <a:cubicBezTo>
                    <a:pt x="6350" y="951230"/>
                    <a:pt x="0" y="713740"/>
                    <a:pt x="0" y="713740"/>
                  </a:cubicBezTo>
                  <a:cubicBezTo>
                    <a:pt x="0" y="712470"/>
                    <a:pt x="0" y="698500"/>
                    <a:pt x="0" y="692150"/>
                  </a:cubicBezTo>
                  <a:cubicBezTo>
                    <a:pt x="0" y="684530"/>
                    <a:pt x="0" y="670560"/>
                    <a:pt x="0" y="670560"/>
                  </a:cubicBezTo>
                </a:path>
              </a:pathLst>
            </a:custGeom>
            <a:solidFill>
              <a:srgbClr val="EE7D31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7939088" y="6662738"/>
            <a:ext cx="2543175" cy="361950"/>
            <a:chOff x="0" y="0"/>
            <a:chExt cx="3390900" cy="4826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48260" y="27940"/>
              <a:ext cx="3294380" cy="407670"/>
            </a:xfrm>
            <a:custGeom>
              <a:avLst/>
              <a:gdLst/>
              <a:ahLst/>
              <a:cxnLst/>
              <a:rect r="r" b="b" t="t" l="l"/>
              <a:pathLst>
                <a:path h="407670" w="3294380">
                  <a:moveTo>
                    <a:pt x="3115310" y="391160"/>
                  </a:moveTo>
                  <a:cubicBezTo>
                    <a:pt x="816610" y="400050"/>
                    <a:pt x="346710" y="407670"/>
                    <a:pt x="180340" y="378460"/>
                  </a:cubicBezTo>
                  <a:cubicBezTo>
                    <a:pt x="124460" y="368300"/>
                    <a:pt x="101600" y="363220"/>
                    <a:pt x="72390" y="341630"/>
                  </a:cubicBezTo>
                  <a:cubicBezTo>
                    <a:pt x="44450" y="320040"/>
                    <a:pt x="19050" y="276860"/>
                    <a:pt x="8890" y="247650"/>
                  </a:cubicBezTo>
                  <a:cubicBezTo>
                    <a:pt x="1270" y="227330"/>
                    <a:pt x="0" y="212090"/>
                    <a:pt x="2540" y="190500"/>
                  </a:cubicBezTo>
                  <a:cubicBezTo>
                    <a:pt x="6350" y="161290"/>
                    <a:pt x="26670" y="110490"/>
                    <a:pt x="44450" y="85090"/>
                  </a:cubicBezTo>
                  <a:cubicBezTo>
                    <a:pt x="57150" y="67310"/>
                    <a:pt x="68580" y="58420"/>
                    <a:pt x="88900" y="48260"/>
                  </a:cubicBezTo>
                  <a:cubicBezTo>
                    <a:pt x="115570" y="34290"/>
                    <a:pt x="163830" y="20320"/>
                    <a:pt x="199390" y="24130"/>
                  </a:cubicBezTo>
                  <a:cubicBezTo>
                    <a:pt x="234950" y="27940"/>
                    <a:pt x="276860" y="46990"/>
                    <a:pt x="302260" y="71120"/>
                  </a:cubicBezTo>
                  <a:cubicBezTo>
                    <a:pt x="328930" y="96520"/>
                    <a:pt x="347980" y="142240"/>
                    <a:pt x="355600" y="171450"/>
                  </a:cubicBezTo>
                  <a:cubicBezTo>
                    <a:pt x="360680" y="193040"/>
                    <a:pt x="358140" y="210820"/>
                    <a:pt x="355600" y="229870"/>
                  </a:cubicBezTo>
                  <a:cubicBezTo>
                    <a:pt x="353060" y="247650"/>
                    <a:pt x="349250" y="265430"/>
                    <a:pt x="336550" y="284480"/>
                  </a:cubicBezTo>
                  <a:cubicBezTo>
                    <a:pt x="321310" y="309880"/>
                    <a:pt x="287020" y="346710"/>
                    <a:pt x="255270" y="361950"/>
                  </a:cubicBezTo>
                  <a:cubicBezTo>
                    <a:pt x="222250" y="377190"/>
                    <a:pt x="176530" y="382270"/>
                    <a:pt x="142240" y="374650"/>
                  </a:cubicBezTo>
                  <a:cubicBezTo>
                    <a:pt x="106680" y="367030"/>
                    <a:pt x="67310" y="342900"/>
                    <a:pt x="44450" y="316230"/>
                  </a:cubicBezTo>
                  <a:cubicBezTo>
                    <a:pt x="21590" y="288290"/>
                    <a:pt x="5080" y="246380"/>
                    <a:pt x="2540" y="209550"/>
                  </a:cubicBezTo>
                  <a:cubicBezTo>
                    <a:pt x="0" y="173990"/>
                    <a:pt x="17780" y="127000"/>
                    <a:pt x="33020" y="100330"/>
                  </a:cubicBezTo>
                  <a:cubicBezTo>
                    <a:pt x="43180" y="81280"/>
                    <a:pt x="54610" y="71120"/>
                    <a:pt x="72390" y="58420"/>
                  </a:cubicBezTo>
                  <a:cubicBezTo>
                    <a:pt x="97790" y="43180"/>
                    <a:pt x="125730" y="30480"/>
                    <a:pt x="180340" y="22860"/>
                  </a:cubicBezTo>
                  <a:cubicBezTo>
                    <a:pt x="335280" y="0"/>
                    <a:pt x="734060" y="43180"/>
                    <a:pt x="1102360" y="46990"/>
                  </a:cubicBezTo>
                  <a:cubicBezTo>
                    <a:pt x="1652270" y="53340"/>
                    <a:pt x="2989580" y="10160"/>
                    <a:pt x="3157220" y="40640"/>
                  </a:cubicBezTo>
                  <a:cubicBezTo>
                    <a:pt x="3181350" y="44450"/>
                    <a:pt x="3183890" y="46990"/>
                    <a:pt x="3197860" y="55880"/>
                  </a:cubicBezTo>
                  <a:cubicBezTo>
                    <a:pt x="3216910" y="67310"/>
                    <a:pt x="3244850" y="88900"/>
                    <a:pt x="3261360" y="111760"/>
                  </a:cubicBezTo>
                  <a:cubicBezTo>
                    <a:pt x="3276600" y="134620"/>
                    <a:pt x="3286760" y="168910"/>
                    <a:pt x="3291840" y="191770"/>
                  </a:cubicBezTo>
                  <a:cubicBezTo>
                    <a:pt x="3294380" y="208280"/>
                    <a:pt x="3294380" y="218440"/>
                    <a:pt x="3291840" y="234950"/>
                  </a:cubicBezTo>
                  <a:cubicBezTo>
                    <a:pt x="3286760" y="256540"/>
                    <a:pt x="3272790" y="294640"/>
                    <a:pt x="3261360" y="313690"/>
                  </a:cubicBezTo>
                  <a:cubicBezTo>
                    <a:pt x="3252470" y="327660"/>
                    <a:pt x="3246120" y="335280"/>
                    <a:pt x="3232150" y="345440"/>
                  </a:cubicBezTo>
                  <a:cubicBezTo>
                    <a:pt x="3214370" y="360680"/>
                    <a:pt x="3178810" y="378460"/>
                    <a:pt x="3157220" y="386080"/>
                  </a:cubicBezTo>
                  <a:cubicBezTo>
                    <a:pt x="3141980" y="389890"/>
                    <a:pt x="3115310" y="391160"/>
                    <a:pt x="3115310" y="391160"/>
                  </a:cubicBezTo>
                </a:path>
              </a:pathLst>
            </a:custGeom>
            <a:solidFill>
              <a:srgbClr val="E7E7E7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TextBox 41" id="41"/>
          <p:cNvSpPr txBox="true"/>
          <p:nvPr/>
        </p:nvSpPr>
        <p:spPr>
          <a:xfrm rot="0">
            <a:off x="8247804" y="6615113"/>
            <a:ext cx="2098038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Predicted noise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317615" y="5275737"/>
            <a:ext cx="1757593" cy="728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04"/>
              </a:lnSpc>
              <a:spcBef>
                <a:spcPct val="0"/>
              </a:spcBef>
            </a:pPr>
            <a:r>
              <a:rPr lang="en-US" sz="20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removing noise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766762" y="-2336943"/>
            <a:ext cx="17527781" cy="8795759"/>
          </a:xfrm>
          <a:custGeom>
            <a:avLst/>
            <a:gdLst/>
            <a:ahLst/>
            <a:cxnLst/>
            <a:rect r="r" b="b" t="t" l="l"/>
            <a:pathLst>
              <a:path h="8795759" w="17527781">
                <a:moveTo>
                  <a:pt x="0" y="0"/>
                </a:moveTo>
                <a:lnTo>
                  <a:pt x="17527780" y="0"/>
                </a:lnTo>
                <a:lnTo>
                  <a:pt x="17527780" y="8795759"/>
                </a:lnTo>
                <a:lnTo>
                  <a:pt x="0" y="879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5037233" y="1442869"/>
            <a:ext cx="496266" cy="49626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86000"/>
                  </a:srgbClr>
                </a:gs>
                <a:gs pos="50000">
                  <a:srgbClr val="006BB6">
                    <a:alpha val="86000"/>
                  </a:srgbClr>
                </a:gs>
                <a:gs pos="100000">
                  <a:srgbClr val="C9E9FF">
                    <a:alpha val="86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4101238" y="7522781"/>
            <a:ext cx="1432260" cy="11364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4101238" y="7657085"/>
            <a:ext cx="2694509" cy="113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27"/>
              </a:lnSpc>
            </a:pPr>
            <a:r>
              <a:rPr lang="en-US" sz="1662" spc="3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guy have Black Hair, No Beard,No smile,he is Young.</a:t>
            </a:r>
          </a:p>
          <a:p>
            <a:pPr algn="l" marL="0" indent="0" lvl="0">
              <a:lnSpc>
                <a:spcPts val="2327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101238" y="6969489"/>
            <a:ext cx="1711878" cy="367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4"/>
              </a:lnSpc>
            </a:pPr>
            <a:r>
              <a:rPr lang="en-US" sz="1747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prompt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213845" y="-19019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5"/>
                </a:lnTo>
                <a:lnTo>
                  <a:pt x="0" y="2079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51946" y="473314"/>
            <a:ext cx="1926864" cy="956639"/>
          </a:xfrm>
          <a:custGeom>
            <a:avLst/>
            <a:gdLst/>
            <a:ahLst/>
            <a:cxnLst/>
            <a:rect r="r" b="b" t="t" l="l"/>
            <a:pathLst>
              <a:path h="956639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115672" y="4173158"/>
            <a:ext cx="14935701" cy="5969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63"/>
              </a:lnSpc>
            </a:pPr>
            <a:r>
              <a:rPr lang="en-US" sz="397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Dataset: CelebA (CelebFaces Attributes Dataset)</a:t>
            </a:r>
          </a:p>
          <a:p>
            <a:pPr algn="just">
              <a:lnSpc>
                <a:spcPts val="4163"/>
              </a:lnSpc>
            </a:pPr>
          </a:p>
          <a:p>
            <a:pPr algn="just" marL="642144" indent="-321072" lvl="1">
              <a:lnSpc>
                <a:spcPts val="4163"/>
              </a:lnSpc>
              <a:buFont typeface="Arial"/>
              <a:buChar char="•"/>
            </a:pPr>
            <a:r>
              <a:rPr lang="en-US" sz="29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9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CelebA dataset is widely used for tasks like facial </a:t>
            </a:r>
            <a:r>
              <a:rPr lang="en-US" sz="29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recognition, attribute prediction, and image generation. Here’s an overview and the preprocessing steps done for your text-to-image project:</a:t>
            </a:r>
          </a:p>
          <a:p>
            <a:pPr algn="just" marL="663734" indent="-331867" lvl="1">
              <a:lnSpc>
                <a:spcPts val="4303"/>
              </a:lnSpc>
              <a:buAutoNum type="arabicPeriod" startAt="1"/>
            </a:pPr>
            <a:r>
              <a:rPr lang="en-US" b="true" sz="3074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Dataset Overview:</a:t>
            </a:r>
          </a:p>
          <a:p>
            <a:pPr algn="just" marL="642144" indent="-321072" lvl="1">
              <a:lnSpc>
                <a:spcPts val="4163"/>
              </a:lnSpc>
              <a:buFont typeface="Arial"/>
              <a:buChar char="•"/>
            </a:pPr>
            <a:r>
              <a:rPr lang="en-US" sz="29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Number of Images: 202,599 celebrity face images.</a:t>
            </a:r>
          </a:p>
          <a:p>
            <a:pPr algn="just" marL="642144" indent="-321072" lvl="1">
              <a:lnSpc>
                <a:spcPts val="4163"/>
              </a:lnSpc>
              <a:buFont typeface="Arial"/>
              <a:buChar char="•"/>
            </a:pPr>
            <a:r>
              <a:rPr lang="en-US" sz="29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Image Resolution: Each image is 178x218 pixels.</a:t>
            </a:r>
          </a:p>
          <a:p>
            <a:pPr algn="just" marL="642144" indent="-321072" lvl="1">
              <a:lnSpc>
                <a:spcPts val="4163"/>
              </a:lnSpc>
              <a:buFont typeface="Arial"/>
              <a:buChar char="•"/>
            </a:pPr>
            <a:r>
              <a:rPr lang="en-US" sz="2974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Attributes: 40 binary attribute labels per image (e.g., smiling, glasses, hair color, gender, age).</a:t>
            </a:r>
          </a:p>
          <a:p>
            <a:pPr algn="just">
              <a:lnSpc>
                <a:spcPts val="416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542639"/>
            <a:ext cx="2879044" cy="81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448"/>
              </a:lnSpc>
              <a:spcBef>
                <a:spcPct val="0"/>
              </a:spcBef>
            </a:pPr>
            <a:r>
              <a:rPr lang="en-US" b="true" sz="5373" spc="193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Dataset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5037233" y="1360627"/>
            <a:ext cx="11301259" cy="2373264"/>
          </a:xfrm>
          <a:custGeom>
            <a:avLst/>
            <a:gdLst/>
            <a:ahLst/>
            <a:cxnLst/>
            <a:rect r="r" b="b" t="t" l="l"/>
            <a:pathLst>
              <a:path h="2373264" w="11301259">
                <a:moveTo>
                  <a:pt x="0" y="0"/>
                </a:moveTo>
                <a:lnTo>
                  <a:pt x="11301259" y="0"/>
                </a:lnTo>
                <a:lnTo>
                  <a:pt x="11301259" y="2373264"/>
                </a:lnTo>
                <a:lnTo>
                  <a:pt x="0" y="23732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766762" y="-2336943"/>
            <a:ext cx="17527781" cy="8795759"/>
          </a:xfrm>
          <a:custGeom>
            <a:avLst/>
            <a:gdLst/>
            <a:ahLst/>
            <a:cxnLst/>
            <a:rect r="r" b="b" t="t" l="l"/>
            <a:pathLst>
              <a:path h="8795759" w="17527781">
                <a:moveTo>
                  <a:pt x="0" y="0"/>
                </a:moveTo>
                <a:lnTo>
                  <a:pt x="17527780" y="0"/>
                </a:lnTo>
                <a:lnTo>
                  <a:pt x="17527780" y="8795759"/>
                </a:lnTo>
                <a:lnTo>
                  <a:pt x="0" y="87957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5037233" y="1442869"/>
            <a:ext cx="496266" cy="49626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8377C">
                    <a:alpha val="86000"/>
                  </a:srgbClr>
                </a:gs>
                <a:gs pos="50000">
                  <a:srgbClr val="006BB6">
                    <a:alpha val="86000"/>
                  </a:srgbClr>
                </a:gs>
                <a:gs pos="100000">
                  <a:srgbClr val="C9E9FF">
                    <a:alpha val="86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4101238" y="7522781"/>
            <a:ext cx="1432260" cy="11364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298851" y="-19019"/>
            <a:ext cx="2234648" cy="2079956"/>
          </a:xfrm>
          <a:custGeom>
            <a:avLst/>
            <a:gdLst/>
            <a:ahLst/>
            <a:cxnLst/>
            <a:rect r="r" b="b" t="t" l="l"/>
            <a:pathLst>
              <a:path h="2079956" w="2234648">
                <a:moveTo>
                  <a:pt x="0" y="0"/>
                </a:moveTo>
                <a:lnTo>
                  <a:pt x="2234648" y="0"/>
                </a:lnTo>
                <a:lnTo>
                  <a:pt x="2234648" y="2079955"/>
                </a:lnTo>
                <a:lnTo>
                  <a:pt x="0" y="20799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851946" y="473314"/>
            <a:ext cx="1926864" cy="956639"/>
          </a:xfrm>
          <a:custGeom>
            <a:avLst/>
            <a:gdLst/>
            <a:ahLst/>
            <a:cxnLst/>
            <a:rect r="r" b="b" t="t" l="l"/>
            <a:pathLst>
              <a:path h="956639" w="1926864">
                <a:moveTo>
                  <a:pt x="0" y="0"/>
                </a:moveTo>
                <a:lnTo>
                  <a:pt x="1926864" y="0"/>
                </a:lnTo>
                <a:lnTo>
                  <a:pt x="1926864" y="956638"/>
                </a:lnTo>
                <a:lnTo>
                  <a:pt x="0" y="9566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062630" y="2363179"/>
            <a:ext cx="14196670" cy="7099681"/>
          </a:xfrm>
          <a:custGeom>
            <a:avLst/>
            <a:gdLst/>
            <a:ahLst/>
            <a:cxnLst/>
            <a:rect r="r" b="b" t="t" l="l"/>
            <a:pathLst>
              <a:path h="7099681" w="14196670">
                <a:moveTo>
                  <a:pt x="0" y="0"/>
                </a:moveTo>
                <a:lnTo>
                  <a:pt x="14196670" y="0"/>
                </a:lnTo>
                <a:lnTo>
                  <a:pt x="14196670" y="7099680"/>
                </a:lnTo>
                <a:lnTo>
                  <a:pt x="0" y="70996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68099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44000" y="542639"/>
            <a:ext cx="2879044" cy="81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6448"/>
              </a:lnSpc>
              <a:spcBef>
                <a:spcPct val="0"/>
              </a:spcBef>
            </a:pPr>
            <a:r>
              <a:rPr lang="en-US" b="true" sz="5373" spc="193">
                <a:solidFill>
                  <a:srgbClr val="2A2E3A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Dataset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DAGUU-4cXIM</dc:identifier>
  <dcterms:modified xsi:type="dcterms:W3CDTF">2011-08-01T06:04:30Z</dcterms:modified>
  <cp:revision>1</cp:revision>
  <dc:title>17/04/2024</dc:title>
</cp:coreProperties>
</file>